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notesMasterIdLst>
    <p:notesMasterId r:id="rId29"/>
  </p:notesMasterIdLst>
  <p:sldIdLst>
    <p:sldId id="256" r:id="rId2"/>
    <p:sldId id="410" r:id="rId3"/>
    <p:sldId id="463" r:id="rId4"/>
    <p:sldId id="398" r:id="rId5"/>
    <p:sldId id="483" r:id="rId6"/>
    <p:sldId id="484" r:id="rId7"/>
    <p:sldId id="485" r:id="rId8"/>
    <p:sldId id="487" r:id="rId9"/>
    <p:sldId id="486" r:id="rId10"/>
    <p:sldId id="466" r:id="rId11"/>
    <p:sldId id="490" r:id="rId12"/>
    <p:sldId id="491" r:id="rId13"/>
    <p:sldId id="419" r:id="rId14"/>
    <p:sldId id="488" r:id="rId15"/>
    <p:sldId id="489" r:id="rId16"/>
    <p:sldId id="492" r:id="rId17"/>
    <p:sldId id="493" r:id="rId18"/>
    <p:sldId id="494" r:id="rId19"/>
    <p:sldId id="496" r:id="rId20"/>
    <p:sldId id="497" r:id="rId21"/>
    <p:sldId id="498" r:id="rId22"/>
    <p:sldId id="477" r:id="rId23"/>
    <p:sldId id="399" r:id="rId24"/>
    <p:sldId id="409" r:id="rId25"/>
    <p:sldId id="481" r:id="rId26"/>
    <p:sldId id="482" r:id="rId27"/>
    <p:sldId id="495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120" autoAdjust="0"/>
    <p:restoredTop sz="95326" autoAdjust="0"/>
  </p:normalViewPr>
  <p:slideViewPr>
    <p:cSldViewPr snapToGrid="0">
      <p:cViewPr varScale="1">
        <p:scale>
          <a:sx n="80" d="100"/>
          <a:sy n="80" d="100"/>
        </p:scale>
        <p:origin x="1133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F2A06D-4991-4208-8C88-4E8BAD69A8B8}" type="datetimeFigureOut">
              <a:rPr lang="en-US" smtClean="0"/>
              <a:t>5/20/2021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01775E-EDE2-4DE5-A02D-A8BD8C6F6A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22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6056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9353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01775E-EDE2-4DE5-A02D-A8BD8C6F6AC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30345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9630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0371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653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5462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386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728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343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5/20/2021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466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5/20/2021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291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5/20/2021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957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5/20/2021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605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5/20/2021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102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5/20/2021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620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6E0DA5-0C76-4851-AA82-0B75261F9EB4}" type="datetimeFigureOut">
              <a:rPr lang="en-US" smtClean="0"/>
              <a:t>5/20/2021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85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github.com/soyuztechnologies/Corporate_Full_Stack_Training/tree/master/Day%201/HTML%20Exersice/image" TargetMode="External"/><Relationship Id="rId5" Type="http://schemas.openxmlformats.org/officeDocument/2006/relationships/hyperlink" Target="https://github.com/soyuztechnologies/Corporate_Full_Stack_Training/blob/master/Day%201/HTML%20Exersice/index.txt" TargetMode="External"/><Relationship Id="rId4" Type="http://schemas.openxmlformats.org/officeDocument/2006/relationships/hyperlink" Target="https://www.w3schools.com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github.com/soyuztechnologies/Corporate_Full_Stack_Training/blob/master/Day%201/CSS%20Exercise/style.txt" TargetMode="External"/><Relationship Id="rId4" Type="http://schemas.openxmlformats.org/officeDocument/2006/relationships/hyperlink" Target="https://github.com/soyuztechnologies/Corporate_Full_Stack_Training/blob/master/Day%201/CSS%20Exercise/index.txt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jsonlint.com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github.com/soyuztechnologies/Corporate_Full_Stack_Training/blob/master/Day%201/JS%20Exercise/reusejs.txt" TargetMode="External"/><Relationship Id="rId4" Type="http://schemas.openxmlformats.org/officeDocument/2006/relationships/hyperlink" Target="https://github.com/soyuztechnologies/Corporate_Full_Stack_Training/blob/master/Day%201/JS%20Exercise/index.txt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github.com/soyuztechnologies/Corporate_Full_Stack_Training/blob/master/Day%201/jQuery%20Exercise/reusejs.txt" TargetMode="External"/><Relationship Id="rId5" Type="http://schemas.openxmlformats.org/officeDocument/2006/relationships/hyperlink" Target="https://github.com/soyuztechnologies/Corporate_Full_Stack_Training/blob/master/Day%201/jQuery%20Exercise/index.txt" TargetMode="Externa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sapui5.hana.ondemand.com/" TargetMode="External"/><Relationship Id="rId7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sapui5.hana.ondemand.com/#/controls" TargetMode="External"/><Relationship Id="rId5" Type="http://schemas.openxmlformats.org/officeDocument/2006/relationships/image" Target="../media/image22.png"/><Relationship Id="rId4" Type="http://schemas.openxmlformats.org/officeDocument/2006/relationships/hyperlink" Target="https://sapui5.hana.ondemand.com/#/api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sapui5.hana.ondemand.com/#/tools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hyperlink" Target="https://sapui5.hana.ondemand.com/#/demoapps" TargetMode="External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sapui5.hana.ondemand.com/#/api/sap.m.Button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eg"/><Relationship Id="rId3" Type="http://schemas.openxmlformats.org/officeDocument/2006/relationships/image" Target="../media/image30.jpeg"/><Relationship Id="rId7" Type="http://schemas.openxmlformats.org/officeDocument/2006/relationships/image" Target="../media/image34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3.tiff"/><Relationship Id="rId5" Type="http://schemas.openxmlformats.org/officeDocument/2006/relationships/image" Target="../media/image32.tiff"/><Relationship Id="rId10" Type="http://schemas.openxmlformats.org/officeDocument/2006/relationships/image" Target="../media/image2.png"/><Relationship Id="rId4" Type="http://schemas.openxmlformats.org/officeDocument/2006/relationships/image" Target="../media/image31.tiff"/><Relationship Id="rId9" Type="http://schemas.openxmlformats.org/officeDocument/2006/relationships/hyperlink" Target="https://anubhavtrainings.com/" TargetMode="Externa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36.jpg"/><Relationship Id="rId7" Type="http://schemas.openxmlformats.org/officeDocument/2006/relationships/image" Target="../media/image38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37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cloudplatform.sap.com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account.hanatrial.ondemand.com/cockpit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tools.hana.ondemand.com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win-rar.com/predownload.html?&amp;L=0" TargetMode="External"/><Relationship Id="rId4" Type="http://schemas.openxmlformats.org/officeDocument/2006/relationships/hyperlink" Target="http://localhost:8080/webide/index.html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8915400 w 12192000"/>
              <a:gd name="connsiteY2" fmla="*/ 4593771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8915400" y="4593771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7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22712" y="154049"/>
            <a:ext cx="1020564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cap="all" spc="-150" dirty="0">
                <a:solidFill>
                  <a:schemeClr val="accent3"/>
                </a:solidFill>
              </a:rPr>
              <a:t>SAP </a:t>
            </a:r>
            <a:r>
              <a:rPr lang="en-US" sz="5400" b="1" dirty="0">
                <a:solidFill>
                  <a:schemeClr val="accent3"/>
                </a:solidFill>
              </a:rPr>
              <a:t>FULL-STACK DEVELOPER TRAINING</a:t>
            </a:r>
          </a:p>
          <a:p>
            <a:r>
              <a:rPr lang="en-US" sz="3200" b="1" dirty="0">
                <a:solidFill>
                  <a:schemeClr val="accent3"/>
                </a:solidFill>
              </a:rPr>
              <a:t>ABAP on HANA, UI5 &amp; Fiori, Analytics with OData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22712" y="291830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pc="-150" dirty="0">
                <a:solidFill>
                  <a:schemeClr val="bg1"/>
                </a:solidFill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8355" y="5017269"/>
            <a:ext cx="1863645" cy="184073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7491" y="3579798"/>
            <a:ext cx="6629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spc="-150" dirty="0">
                <a:solidFill>
                  <a:schemeClr val="bg1"/>
                </a:solidFill>
                <a:latin typeface="Cooper Black" panose="0208090404030B020404" pitchFamily="18" charset="0"/>
              </a:rPr>
              <a:t>Day – 1</a:t>
            </a:r>
          </a:p>
        </p:txBody>
      </p:sp>
    </p:spTree>
    <p:extLst>
      <p:ext uri="{BB962C8B-B14F-4D97-AF65-F5344CB8AC3E}">
        <p14:creationId xmlns:p14="http://schemas.microsoft.com/office/powerpoint/2010/main" val="698128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7773872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Some Important Points in HTML</a:t>
            </a:r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6204E9F5-7B34-4839-9291-A0F4AC2C10EA}"/>
              </a:ext>
            </a:extLst>
          </p:cNvPr>
          <p:cNvGrpSpPr/>
          <p:nvPr/>
        </p:nvGrpSpPr>
        <p:grpSpPr>
          <a:xfrm>
            <a:off x="661814" y="5321143"/>
            <a:ext cx="969818" cy="920488"/>
            <a:chOff x="9904413" y="801688"/>
            <a:chExt cx="2668588" cy="2306638"/>
          </a:xfrm>
          <a:solidFill>
            <a:srgbClr val="F1C96C"/>
          </a:solidFill>
        </p:grpSpPr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E5788E2D-BC25-4388-A507-E01B4AE91C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904413" y="801688"/>
              <a:ext cx="2668588" cy="2306638"/>
            </a:xfrm>
            <a:custGeom>
              <a:avLst/>
              <a:gdLst>
                <a:gd name="T0" fmla="*/ 244 w 3362"/>
                <a:gd name="T1" fmla="*/ 1990 h 2907"/>
                <a:gd name="T2" fmla="*/ 3118 w 3362"/>
                <a:gd name="T3" fmla="*/ 245 h 2907"/>
                <a:gd name="T4" fmla="*/ 163 w 3362"/>
                <a:gd name="T5" fmla="*/ 0 h 2907"/>
                <a:gd name="T6" fmla="*/ 3228 w 3362"/>
                <a:gd name="T7" fmla="*/ 2 h 2907"/>
                <a:gd name="T8" fmla="*/ 3281 w 3362"/>
                <a:gd name="T9" fmla="*/ 23 h 2907"/>
                <a:gd name="T10" fmla="*/ 3323 w 3362"/>
                <a:gd name="T11" fmla="*/ 57 h 2907"/>
                <a:gd name="T12" fmla="*/ 3352 w 3362"/>
                <a:gd name="T13" fmla="*/ 107 h 2907"/>
                <a:gd name="T14" fmla="*/ 3362 w 3362"/>
                <a:gd name="T15" fmla="*/ 163 h 2907"/>
                <a:gd name="T16" fmla="*/ 3359 w 3362"/>
                <a:gd name="T17" fmla="*/ 2101 h 2907"/>
                <a:gd name="T18" fmla="*/ 3339 w 3362"/>
                <a:gd name="T19" fmla="*/ 2154 h 2907"/>
                <a:gd name="T20" fmla="*/ 3304 w 3362"/>
                <a:gd name="T21" fmla="*/ 2197 h 2907"/>
                <a:gd name="T22" fmla="*/ 3256 w 3362"/>
                <a:gd name="T23" fmla="*/ 2225 h 2907"/>
                <a:gd name="T24" fmla="*/ 3199 w 3362"/>
                <a:gd name="T25" fmla="*/ 2235 h 2907"/>
                <a:gd name="T26" fmla="*/ 2064 w 3362"/>
                <a:gd name="T27" fmla="*/ 2605 h 2907"/>
                <a:gd name="T28" fmla="*/ 2536 w 3362"/>
                <a:gd name="T29" fmla="*/ 2608 h 2907"/>
                <a:gd name="T30" fmla="*/ 2589 w 3362"/>
                <a:gd name="T31" fmla="*/ 2631 h 2907"/>
                <a:gd name="T32" fmla="*/ 2630 w 3362"/>
                <a:gd name="T33" fmla="*/ 2672 h 2907"/>
                <a:gd name="T34" fmla="*/ 2653 w 3362"/>
                <a:gd name="T35" fmla="*/ 2725 h 2907"/>
                <a:gd name="T36" fmla="*/ 2653 w 3362"/>
                <a:gd name="T37" fmla="*/ 2786 h 2907"/>
                <a:gd name="T38" fmla="*/ 2630 w 3362"/>
                <a:gd name="T39" fmla="*/ 2840 h 2907"/>
                <a:gd name="T40" fmla="*/ 2589 w 3362"/>
                <a:gd name="T41" fmla="*/ 2880 h 2907"/>
                <a:gd name="T42" fmla="*/ 2536 w 3362"/>
                <a:gd name="T43" fmla="*/ 2904 h 2907"/>
                <a:gd name="T44" fmla="*/ 856 w 3362"/>
                <a:gd name="T45" fmla="*/ 2907 h 2907"/>
                <a:gd name="T46" fmla="*/ 798 w 3362"/>
                <a:gd name="T47" fmla="*/ 2895 h 2907"/>
                <a:gd name="T48" fmla="*/ 750 w 3362"/>
                <a:gd name="T49" fmla="*/ 2862 h 2907"/>
                <a:gd name="T50" fmla="*/ 717 w 3362"/>
                <a:gd name="T51" fmla="*/ 2815 h 2907"/>
                <a:gd name="T52" fmla="*/ 706 w 3362"/>
                <a:gd name="T53" fmla="*/ 2755 h 2907"/>
                <a:gd name="T54" fmla="*/ 717 w 3362"/>
                <a:gd name="T55" fmla="*/ 2697 h 2907"/>
                <a:gd name="T56" fmla="*/ 750 w 3362"/>
                <a:gd name="T57" fmla="*/ 2649 h 2907"/>
                <a:gd name="T58" fmla="*/ 798 w 3362"/>
                <a:gd name="T59" fmla="*/ 2616 h 2907"/>
                <a:gd name="T60" fmla="*/ 856 w 3362"/>
                <a:gd name="T61" fmla="*/ 2605 h 2907"/>
                <a:gd name="T62" fmla="*/ 1298 w 3362"/>
                <a:gd name="T63" fmla="*/ 2235 h 2907"/>
                <a:gd name="T64" fmla="*/ 134 w 3362"/>
                <a:gd name="T65" fmla="*/ 2233 h 2907"/>
                <a:gd name="T66" fmla="*/ 81 w 3362"/>
                <a:gd name="T67" fmla="*/ 2212 h 2907"/>
                <a:gd name="T68" fmla="*/ 39 w 3362"/>
                <a:gd name="T69" fmla="*/ 2177 h 2907"/>
                <a:gd name="T70" fmla="*/ 10 w 3362"/>
                <a:gd name="T71" fmla="*/ 2128 h 2907"/>
                <a:gd name="T72" fmla="*/ 0 w 3362"/>
                <a:gd name="T73" fmla="*/ 2072 h 2907"/>
                <a:gd name="T74" fmla="*/ 3 w 3362"/>
                <a:gd name="T75" fmla="*/ 134 h 2907"/>
                <a:gd name="T76" fmla="*/ 22 w 3362"/>
                <a:gd name="T77" fmla="*/ 81 h 2907"/>
                <a:gd name="T78" fmla="*/ 58 w 3362"/>
                <a:gd name="T79" fmla="*/ 38 h 2907"/>
                <a:gd name="T80" fmla="*/ 106 w 3362"/>
                <a:gd name="T81" fmla="*/ 10 h 2907"/>
                <a:gd name="T82" fmla="*/ 163 w 3362"/>
                <a:gd name="T83" fmla="*/ 0 h 2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362" h="2907">
                  <a:moveTo>
                    <a:pt x="244" y="245"/>
                  </a:moveTo>
                  <a:lnTo>
                    <a:pt x="244" y="1990"/>
                  </a:lnTo>
                  <a:lnTo>
                    <a:pt x="3118" y="1990"/>
                  </a:lnTo>
                  <a:lnTo>
                    <a:pt x="3118" y="245"/>
                  </a:lnTo>
                  <a:lnTo>
                    <a:pt x="244" y="245"/>
                  </a:lnTo>
                  <a:close/>
                  <a:moveTo>
                    <a:pt x="163" y="0"/>
                  </a:moveTo>
                  <a:lnTo>
                    <a:pt x="3199" y="0"/>
                  </a:lnTo>
                  <a:lnTo>
                    <a:pt x="3228" y="2"/>
                  </a:lnTo>
                  <a:lnTo>
                    <a:pt x="3256" y="10"/>
                  </a:lnTo>
                  <a:lnTo>
                    <a:pt x="3281" y="23"/>
                  </a:lnTo>
                  <a:lnTo>
                    <a:pt x="3304" y="38"/>
                  </a:lnTo>
                  <a:lnTo>
                    <a:pt x="3323" y="57"/>
                  </a:lnTo>
                  <a:lnTo>
                    <a:pt x="3339" y="81"/>
                  </a:lnTo>
                  <a:lnTo>
                    <a:pt x="3352" y="107"/>
                  </a:lnTo>
                  <a:lnTo>
                    <a:pt x="3359" y="134"/>
                  </a:lnTo>
                  <a:lnTo>
                    <a:pt x="3362" y="163"/>
                  </a:lnTo>
                  <a:lnTo>
                    <a:pt x="3362" y="2072"/>
                  </a:lnTo>
                  <a:lnTo>
                    <a:pt x="3359" y="2101"/>
                  </a:lnTo>
                  <a:lnTo>
                    <a:pt x="3352" y="2128"/>
                  </a:lnTo>
                  <a:lnTo>
                    <a:pt x="3339" y="2154"/>
                  </a:lnTo>
                  <a:lnTo>
                    <a:pt x="3323" y="2177"/>
                  </a:lnTo>
                  <a:lnTo>
                    <a:pt x="3304" y="2197"/>
                  </a:lnTo>
                  <a:lnTo>
                    <a:pt x="3281" y="2212"/>
                  </a:lnTo>
                  <a:lnTo>
                    <a:pt x="3256" y="2225"/>
                  </a:lnTo>
                  <a:lnTo>
                    <a:pt x="3228" y="2233"/>
                  </a:lnTo>
                  <a:lnTo>
                    <a:pt x="3199" y="2235"/>
                  </a:lnTo>
                  <a:lnTo>
                    <a:pt x="2064" y="2235"/>
                  </a:lnTo>
                  <a:lnTo>
                    <a:pt x="2064" y="2605"/>
                  </a:lnTo>
                  <a:lnTo>
                    <a:pt x="2506" y="2605"/>
                  </a:lnTo>
                  <a:lnTo>
                    <a:pt x="2536" y="2608"/>
                  </a:lnTo>
                  <a:lnTo>
                    <a:pt x="2564" y="2616"/>
                  </a:lnTo>
                  <a:lnTo>
                    <a:pt x="2589" y="2631"/>
                  </a:lnTo>
                  <a:lnTo>
                    <a:pt x="2612" y="2649"/>
                  </a:lnTo>
                  <a:lnTo>
                    <a:pt x="2630" y="2672"/>
                  </a:lnTo>
                  <a:lnTo>
                    <a:pt x="2644" y="2697"/>
                  </a:lnTo>
                  <a:lnTo>
                    <a:pt x="2653" y="2725"/>
                  </a:lnTo>
                  <a:lnTo>
                    <a:pt x="2656" y="2755"/>
                  </a:lnTo>
                  <a:lnTo>
                    <a:pt x="2653" y="2786"/>
                  </a:lnTo>
                  <a:lnTo>
                    <a:pt x="2644" y="2815"/>
                  </a:lnTo>
                  <a:lnTo>
                    <a:pt x="2630" y="2840"/>
                  </a:lnTo>
                  <a:lnTo>
                    <a:pt x="2612" y="2862"/>
                  </a:lnTo>
                  <a:lnTo>
                    <a:pt x="2589" y="2880"/>
                  </a:lnTo>
                  <a:lnTo>
                    <a:pt x="2564" y="2895"/>
                  </a:lnTo>
                  <a:lnTo>
                    <a:pt x="2536" y="2904"/>
                  </a:lnTo>
                  <a:lnTo>
                    <a:pt x="2506" y="2907"/>
                  </a:lnTo>
                  <a:lnTo>
                    <a:pt x="856" y="2907"/>
                  </a:lnTo>
                  <a:lnTo>
                    <a:pt x="826" y="2904"/>
                  </a:lnTo>
                  <a:lnTo>
                    <a:pt x="798" y="2895"/>
                  </a:lnTo>
                  <a:lnTo>
                    <a:pt x="773" y="2880"/>
                  </a:lnTo>
                  <a:lnTo>
                    <a:pt x="750" y="2862"/>
                  </a:lnTo>
                  <a:lnTo>
                    <a:pt x="732" y="2840"/>
                  </a:lnTo>
                  <a:lnTo>
                    <a:pt x="717" y="2815"/>
                  </a:lnTo>
                  <a:lnTo>
                    <a:pt x="709" y="2786"/>
                  </a:lnTo>
                  <a:lnTo>
                    <a:pt x="706" y="2755"/>
                  </a:lnTo>
                  <a:lnTo>
                    <a:pt x="709" y="2725"/>
                  </a:lnTo>
                  <a:lnTo>
                    <a:pt x="717" y="2697"/>
                  </a:lnTo>
                  <a:lnTo>
                    <a:pt x="732" y="2672"/>
                  </a:lnTo>
                  <a:lnTo>
                    <a:pt x="750" y="2649"/>
                  </a:lnTo>
                  <a:lnTo>
                    <a:pt x="773" y="2631"/>
                  </a:lnTo>
                  <a:lnTo>
                    <a:pt x="798" y="2616"/>
                  </a:lnTo>
                  <a:lnTo>
                    <a:pt x="826" y="2608"/>
                  </a:lnTo>
                  <a:lnTo>
                    <a:pt x="856" y="2605"/>
                  </a:lnTo>
                  <a:lnTo>
                    <a:pt x="1298" y="2605"/>
                  </a:lnTo>
                  <a:lnTo>
                    <a:pt x="1298" y="2235"/>
                  </a:lnTo>
                  <a:lnTo>
                    <a:pt x="163" y="2235"/>
                  </a:lnTo>
                  <a:lnTo>
                    <a:pt x="134" y="2233"/>
                  </a:lnTo>
                  <a:lnTo>
                    <a:pt x="106" y="2225"/>
                  </a:lnTo>
                  <a:lnTo>
                    <a:pt x="81" y="2212"/>
                  </a:lnTo>
                  <a:lnTo>
                    <a:pt x="58" y="2197"/>
                  </a:lnTo>
                  <a:lnTo>
                    <a:pt x="39" y="2177"/>
                  </a:lnTo>
                  <a:lnTo>
                    <a:pt x="22" y="2154"/>
                  </a:lnTo>
                  <a:lnTo>
                    <a:pt x="10" y="2128"/>
                  </a:lnTo>
                  <a:lnTo>
                    <a:pt x="3" y="2101"/>
                  </a:lnTo>
                  <a:lnTo>
                    <a:pt x="0" y="2072"/>
                  </a:lnTo>
                  <a:lnTo>
                    <a:pt x="0" y="163"/>
                  </a:lnTo>
                  <a:lnTo>
                    <a:pt x="3" y="134"/>
                  </a:lnTo>
                  <a:lnTo>
                    <a:pt x="10" y="107"/>
                  </a:lnTo>
                  <a:lnTo>
                    <a:pt x="22" y="81"/>
                  </a:lnTo>
                  <a:lnTo>
                    <a:pt x="39" y="57"/>
                  </a:lnTo>
                  <a:lnTo>
                    <a:pt x="58" y="38"/>
                  </a:lnTo>
                  <a:lnTo>
                    <a:pt x="81" y="23"/>
                  </a:lnTo>
                  <a:lnTo>
                    <a:pt x="106" y="10"/>
                  </a:lnTo>
                  <a:lnTo>
                    <a:pt x="134" y="2"/>
                  </a:lnTo>
                  <a:lnTo>
                    <a:pt x="16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33D735FA-4C70-418F-960B-4A90409354B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69563" y="1414463"/>
              <a:ext cx="566738" cy="544513"/>
            </a:xfrm>
            <a:custGeom>
              <a:avLst/>
              <a:gdLst>
                <a:gd name="T0" fmla="*/ 614 w 714"/>
                <a:gd name="T1" fmla="*/ 0 h 687"/>
                <a:gd name="T2" fmla="*/ 632 w 714"/>
                <a:gd name="T3" fmla="*/ 2 h 687"/>
                <a:gd name="T4" fmla="*/ 651 w 714"/>
                <a:gd name="T5" fmla="*/ 8 h 687"/>
                <a:gd name="T6" fmla="*/ 667 w 714"/>
                <a:gd name="T7" fmla="*/ 17 h 687"/>
                <a:gd name="T8" fmla="*/ 683 w 714"/>
                <a:gd name="T9" fmla="*/ 29 h 687"/>
                <a:gd name="T10" fmla="*/ 696 w 714"/>
                <a:gd name="T11" fmla="*/ 44 h 687"/>
                <a:gd name="T12" fmla="*/ 706 w 714"/>
                <a:gd name="T13" fmla="*/ 62 h 687"/>
                <a:gd name="T14" fmla="*/ 712 w 714"/>
                <a:gd name="T15" fmla="*/ 80 h 687"/>
                <a:gd name="T16" fmla="*/ 714 w 714"/>
                <a:gd name="T17" fmla="*/ 101 h 687"/>
                <a:gd name="T18" fmla="*/ 714 w 714"/>
                <a:gd name="T19" fmla="*/ 103 h 687"/>
                <a:gd name="T20" fmla="*/ 711 w 714"/>
                <a:gd name="T21" fmla="*/ 126 h 687"/>
                <a:gd name="T22" fmla="*/ 704 w 714"/>
                <a:gd name="T23" fmla="*/ 147 h 687"/>
                <a:gd name="T24" fmla="*/ 691 w 714"/>
                <a:gd name="T25" fmla="*/ 166 h 687"/>
                <a:gd name="T26" fmla="*/ 675 w 714"/>
                <a:gd name="T27" fmla="*/ 181 h 687"/>
                <a:gd name="T28" fmla="*/ 656 w 714"/>
                <a:gd name="T29" fmla="*/ 194 h 687"/>
                <a:gd name="T30" fmla="*/ 334 w 714"/>
                <a:gd name="T31" fmla="*/ 343 h 687"/>
                <a:gd name="T32" fmla="*/ 656 w 714"/>
                <a:gd name="T33" fmla="*/ 493 h 687"/>
                <a:gd name="T34" fmla="*/ 675 w 714"/>
                <a:gd name="T35" fmla="*/ 505 h 687"/>
                <a:gd name="T36" fmla="*/ 691 w 714"/>
                <a:gd name="T37" fmla="*/ 521 h 687"/>
                <a:gd name="T38" fmla="*/ 704 w 714"/>
                <a:gd name="T39" fmla="*/ 539 h 687"/>
                <a:gd name="T40" fmla="*/ 711 w 714"/>
                <a:gd name="T41" fmla="*/ 561 h 687"/>
                <a:gd name="T42" fmla="*/ 714 w 714"/>
                <a:gd name="T43" fmla="*/ 583 h 687"/>
                <a:gd name="T44" fmla="*/ 714 w 714"/>
                <a:gd name="T45" fmla="*/ 586 h 687"/>
                <a:gd name="T46" fmla="*/ 712 w 714"/>
                <a:gd name="T47" fmla="*/ 607 h 687"/>
                <a:gd name="T48" fmla="*/ 706 w 714"/>
                <a:gd name="T49" fmla="*/ 625 h 687"/>
                <a:gd name="T50" fmla="*/ 696 w 714"/>
                <a:gd name="T51" fmla="*/ 643 h 687"/>
                <a:gd name="T52" fmla="*/ 683 w 714"/>
                <a:gd name="T53" fmla="*/ 658 h 687"/>
                <a:gd name="T54" fmla="*/ 667 w 714"/>
                <a:gd name="T55" fmla="*/ 670 h 687"/>
                <a:gd name="T56" fmla="*/ 651 w 714"/>
                <a:gd name="T57" fmla="*/ 679 h 687"/>
                <a:gd name="T58" fmla="*/ 632 w 714"/>
                <a:gd name="T59" fmla="*/ 685 h 687"/>
                <a:gd name="T60" fmla="*/ 614 w 714"/>
                <a:gd name="T61" fmla="*/ 687 h 687"/>
                <a:gd name="T62" fmla="*/ 592 w 714"/>
                <a:gd name="T63" fmla="*/ 684 h 687"/>
                <a:gd name="T64" fmla="*/ 572 w 714"/>
                <a:gd name="T65" fmla="*/ 677 h 687"/>
                <a:gd name="T66" fmla="*/ 58 w 714"/>
                <a:gd name="T67" fmla="*/ 438 h 687"/>
                <a:gd name="T68" fmla="*/ 38 w 714"/>
                <a:gd name="T69" fmla="*/ 426 h 687"/>
                <a:gd name="T70" fmla="*/ 23 w 714"/>
                <a:gd name="T71" fmla="*/ 409 h 687"/>
                <a:gd name="T72" fmla="*/ 11 w 714"/>
                <a:gd name="T73" fmla="*/ 391 h 687"/>
                <a:gd name="T74" fmla="*/ 2 w 714"/>
                <a:gd name="T75" fmla="*/ 370 h 687"/>
                <a:gd name="T76" fmla="*/ 0 w 714"/>
                <a:gd name="T77" fmla="*/ 347 h 687"/>
                <a:gd name="T78" fmla="*/ 0 w 714"/>
                <a:gd name="T79" fmla="*/ 340 h 687"/>
                <a:gd name="T80" fmla="*/ 2 w 714"/>
                <a:gd name="T81" fmla="*/ 317 h 687"/>
                <a:gd name="T82" fmla="*/ 11 w 714"/>
                <a:gd name="T83" fmla="*/ 296 h 687"/>
                <a:gd name="T84" fmla="*/ 23 w 714"/>
                <a:gd name="T85" fmla="*/ 276 h 687"/>
                <a:gd name="T86" fmla="*/ 38 w 714"/>
                <a:gd name="T87" fmla="*/ 261 h 687"/>
                <a:gd name="T88" fmla="*/ 58 w 714"/>
                <a:gd name="T89" fmla="*/ 249 h 687"/>
                <a:gd name="T90" fmla="*/ 572 w 714"/>
                <a:gd name="T91" fmla="*/ 10 h 687"/>
                <a:gd name="T92" fmla="*/ 592 w 714"/>
                <a:gd name="T93" fmla="*/ 3 h 687"/>
                <a:gd name="T94" fmla="*/ 614 w 714"/>
                <a:gd name="T95" fmla="*/ 0 h 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714" h="687">
                  <a:moveTo>
                    <a:pt x="614" y="0"/>
                  </a:moveTo>
                  <a:lnTo>
                    <a:pt x="632" y="2"/>
                  </a:lnTo>
                  <a:lnTo>
                    <a:pt x="651" y="8"/>
                  </a:lnTo>
                  <a:lnTo>
                    <a:pt x="667" y="17"/>
                  </a:lnTo>
                  <a:lnTo>
                    <a:pt x="683" y="29"/>
                  </a:lnTo>
                  <a:lnTo>
                    <a:pt x="696" y="44"/>
                  </a:lnTo>
                  <a:lnTo>
                    <a:pt x="706" y="62"/>
                  </a:lnTo>
                  <a:lnTo>
                    <a:pt x="712" y="80"/>
                  </a:lnTo>
                  <a:lnTo>
                    <a:pt x="714" y="101"/>
                  </a:lnTo>
                  <a:lnTo>
                    <a:pt x="714" y="103"/>
                  </a:lnTo>
                  <a:lnTo>
                    <a:pt x="711" y="126"/>
                  </a:lnTo>
                  <a:lnTo>
                    <a:pt x="704" y="147"/>
                  </a:lnTo>
                  <a:lnTo>
                    <a:pt x="691" y="166"/>
                  </a:lnTo>
                  <a:lnTo>
                    <a:pt x="675" y="181"/>
                  </a:lnTo>
                  <a:lnTo>
                    <a:pt x="656" y="194"/>
                  </a:lnTo>
                  <a:lnTo>
                    <a:pt x="334" y="343"/>
                  </a:lnTo>
                  <a:lnTo>
                    <a:pt x="656" y="493"/>
                  </a:lnTo>
                  <a:lnTo>
                    <a:pt x="675" y="505"/>
                  </a:lnTo>
                  <a:lnTo>
                    <a:pt x="691" y="521"/>
                  </a:lnTo>
                  <a:lnTo>
                    <a:pt x="704" y="539"/>
                  </a:lnTo>
                  <a:lnTo>
                    <a:pt x="711" y="561"/>
                  </a:lnTo>
                  <a:lnTo>
                    <a:pt x="714" y="583"/>
                  </a:lnTo>
                  <a:lnTo>
                    <a:pt x="714" y="586"/>
                  </a:lnTo>
                  <a:lnTo>
                    <a:pt x="712" y="607"/>
                  </a:lnTo>
                  <a:lnTo>
                    <a:pt x="706" y="625"/>
                  </a:lnTo>
                  <a:lnTo>
                    <a:pt x="696" y="643"/>
                  </a:lnTo>
                  <a:lnTo>
                    <a:pt x="683" y="658"/>
                  </a:lnTo>
                  <a:lnTo>
                    <a:pt x="667" y="670"/>
                  </a:lnTo>
                  <a:lnTo>
                    <a:pt x="651" y="679"/>
                  </a:lnTo>
                  <a:lnTo>
                    <a:pt x="632" y="685"/>
                  </a:lnTo>
                  <a:lnTo>
                    <a:pt x="614" y="687"/>
                  </a:lnTo>
                  <a:lnTo>
                    <a:pt x="592" y="684"/>
                  </a:lnTo>
                  <a:lnTo>
                    <a:pt x="572" y="677"/>
                  </a:lnTo>
                  <a:lnTo>
                    <a:pt x="58" y="438"/>
                  </a:lnTo>
                  <a:lnTo>
                    <a:pt x="38" y="426"/>
                  </a:lnTo>
                  <a:lnTo>
                    <a:pt x="23" y="409"/>
                  </a:lnTo>
                  <a:lnTo>
                    <a:pt x="11" y="391"/>
                  </a:lnTo>
                  <a:lnTo>
                    <a:pt x="2" y="370"/>
                  </a:lnTo>
                  <a:lnTo>
                    <a:pt x="0" y="347"/>
                  </a:lnTo>
                  <a:lnTo>
                    <a:pt x="0" y="340"/>
                  </a:lnTo>
                  <a:lnTo>
                    <a:pt x="2" y="317"/>
                  </a:lnTo>
                  <a:lnTo>
                    <a:pt x="11" y="296"/>
                  </a:lnTo>
                  <a:lnTo>
                    <a:pt x="23" y="276"/>
                  </a:lnTo>
                  <a:lnTo>
                    <a:pt x="38" y="261"/>
                  </a:lnTo>
                  <a:lnTo>
                    <a:pt x="58" y="249"/>
                  </a:lnTo>
                  <a:lnTo>
                    <a:pt x="572" y="10"/>
                  </a:lnTo>
                  <a:lnTo>
                    <a:pt x="592" y="3"/>
                  </a:lnTo>
                  <a:lnTo>
                    <a:pt x="6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AD4E7D2B-C2BD-4DC1-8119-5E77055B8E4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25188" y="1189038"/>
              <a:ext cx="427038" cy="990600"/>
            </a:xfrm>
            <a:custGeom>
              <a:avLst/>
              <a:gdLst>
                <a:gd name="T0" fmla="*/ 437 w 539"/>
                <a:gd name="T1" fmla="*/ 0 h 1250"/>
                <a:gd name="T2" fmla="*/ 440 w 539"/>
                <a:gd name="T3" fmla="*/ 0 h 1250"/>
                <a:gd name="T4" fmla="*/ 464 w 539"/>
                <a:gd name="T5" fmla="*/ 2 h 1250"/>
                <a:gd name="T6" fmla="*/ 485 w 539"/>
                <a:gd name="T7" fmla="*/ 10 h 1250"/>
                <a:gd name="T8" fmla="*/ 505 w 539"/>
                <a:gd name="T9" fmla="*/ 24 h 1250"/>
                <a:gd name="T10" fmla="*/ 521 w 539"/>
                <a:gd name="T11" fmla="*/ 41 h 1250"/>
                <a:gd name="T12" fmla="*/ 532 w 539"/>
                <a:gd name="T13" fmla="*/ 61 h 1250"/>
                <a:gd name="T14" fmla="*/ 538 w 539"/>
                <a:gd name="T15" fmla="*/ 84 h 1250"/>
                <a:gd name="T16" fmla="*/ 539 w 539"/>
                <a:gd name="T17" fmla="*/ 107 h 1250"/>
                <a:gd name="T18" fmla="*/ 535 w 539"/>
                <a:gd name="T19" fmla="*/ 130 h 1250"/>
                <a:gd name="T20" fmla="*/ 197 w 539"/>
                <a:gd name="T21" fmla="*/ 1180 h 1250"/>
                <a:gd name="T22" fmla="*/ 188 w 539"/>
                <a:gd name="T23" fmla="*/ 1200 h 1250"/>
                <a:gd name="T24" fmla="*/ 176 w 539"/>
                <a:gd name="T25" fmla="*/ 1217 h 1250"/>
                <a:gd name="T26" fmla="*/ 161 w 539"/>
                <a:gd name="T27" fmla="*/ 1231 h 1250"/>
                <a:gd name="T28" fmla="*/ 143 w 539"/>
                <a:gd name="T29" fmla="*/ 1242 h 1250"/>
                <a:gd name="T30" fmla="*/ 123 w 539"/>
                <a:gd name="T31" fmla="*/ 1248 h 1250"/>
                <a:gd name="T32" fmla="*/ 103 w 539"/>
                <a:gd name="T33" fmla="*/ 1250 h 1250"/>
                <a:gd name="T34" fmla="*/ 99 w 539"/>
                <a:gd name="T35" fmla="*/ 1250 h 1250"/>
                <a:gd name="T36" fmla="*/ 76 w 539"/>
                <a:gd name="T37" fmla="*/ 1248 h 1250"/>
                <a:gd name="T38" fmla="*/ 55 w 539"/>
                <a:gd name="T39" fmla="*/ 1240 h 1250"/>
                <a:gd name="T40" fmla="*/ 35 w 539"/>
                <a:gd name="T41" fmla="*/ 1226 h 1250"/>
                <a:gd name="T42" fmla="*/ 19 w 539"/>
                <a:gd name="T43" fmla="*/ 1209 h 1250"/>
                <a:gd name="T44" fmla="*/ 8 w 539"/>
                <a:gd name="T45" fmla="*/ 1188 h 1250"/>
                <a:gd name="T46" fmla="*/ 2 w 539"/>
                <a:gd name="T47" fmla="*/ 1166 h 1250"/>
                <a:gd name="T48" fmla="*/ 0 w 539"/>
                <a:gd name="T49" fmla="*/ 1142 h 1250"/>
                <a:gd name="T50" fmla="*/ 5 w 539"/>
                <a:gd name="T51" fmla="*/ 1120 h 1250"/>
                <a:gd name="T52" fmla="*/ 342 w 539"/>
                <a:gd name="T53" fmla="*/ 70 h 1250"/>
                <a:gd name="T54" fmla="*/ 352 w 539"/>
                <a:gd name="T55" fmla="*/ 49 h 1250"/>
                <a:gd name="T56" fmla="*/ 364 w 539"/>
                <a:gd name="T57" fmla="*/ 33 h 1250"/>
                <a:gd name="T58" fmla="*/ 379 w 539"/>
                <a:gd name="T59" fmla="*/ 18 h 1250"/>
                <a:gd name="T60" fmla="*/ 396 w 539"/>
                <a:gd name="T61" fmla="*/ 8 h 1250"/>
                <a:gd name="T62" fmla="*/ 417 w 539"/>
                <a:gd name="T63" fmla="*/ 2 h 1250"/>
                <a:gd name="T64" fmla="*/ 437 w 539"/>
                <a:gd name="T65" fmla="*/ 0 h 1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39" h="1250">
                  <a:moveTo>
                    <a:pt x="437" y="0"/>
                  </a:moveTo>
                  <a:lnTo>
                    <a:pt x="440" y="0"/>
                  </a:lnTo>
                  <a:lnTo>
                    <a:pt x="464" y="2"/>
                  </a:lnTo>
                  <a:lnTo>
                    <a:pt x="485" y="10"/>
                  </a:lnTo>
                  <a:lnTo>
                    <a:pt x="505" y="24"/>
                  </a:lnTo>
                  <a:lnTo>
                    <a:pt x="521" y="41"/>
                  </a:lnTo>
                  <a:lnTo>
                    <a:pt x="532" y="61"/>
                  </a:lnTo>
                  <a:lnTo>
                    <a:pt x="538" y="84"/>
                  </a:lnTo>
                  <a:lnTo>
                    <a:pt x="539" y="107"/>
                  </a:lnTo>
                  <a:lnTo>
                    <a:pt x="535" y="130"/>
                  </a:lnTo>
                  <a:lnTo>
                    <a:pt x="197" y="1180"/>
                  </a:lnTo>
                  <a:lnTo>
                    <a:pt x="188" y="1200"/>
                  </a:lnTo>
                  <a:lnTo>
                    <a:pt x="176" y="1217"/>
                  </a:lnTo>
                  <a:lnTo>
                    <a:pt x="161" y="1231"/>
                  </a:lnTo>
                  <a:lnTo>
                    <a:pt x="143" y="1242"/>
                  </a:lnTo>
                  <a:lnTo>
                    <a:pt x="123" y="1248"/>
                  </a:lnTo>
                  <a:lnTo>
                    <a:pt x="103" y="1250"/>
                  </a:lnTo>
                  <a:lnTo>
                    <a:pt x="99" y="1250"/>
                  </a:lnTo>
                  <a:lnTo>
                    <a:pt x="76" y="1248"/>
                  </a:lnTo>
                  <a:lnTo>
                    <a:pt x="55" y="1240"/>
                  </a:lnTo>
                  <a:lnTo>
                    <a:pt x="35" y="1226"/>
                  </a:lnTo>
                  <a:lnTo>
                    <a:pt x="19" y="1209"/>
                  </a:lnTo>
                  <a:lnTo>
                    <a:pt x="8" y="1188"/>
                  </a:lnTo>
                  <a:lnTo>
                    <a:pt x="2" y="1166"/>
                  </a:lnTo>
                  <a:lnTo>
                    <a:pt x="0" y="1142"/>
                  </a:lnTo>
                  <a:lnTo>
                    <a:pt x="5" y="1120"/>
                  </a:lnTo>
                  <a:lnTo>
                    <a:pt x="342" y="70"/>
                  </a:lnTo>
                  <a:lnTo>
                    <a:pt x="352" y="49"/>
                  </a:lnTo>
                  <a:lnTo>
                    <a:pt x="364" y="33"/>
                  </a:lnTo>
                  <a:lnTo>
                    <a:pt x="379" y="18"/>
                  </a:lnTo>
                  <a:lnTo>
                    <a:pt x="396" y="8"/>
                  </a:lnTo>
                  <a:lnTo>
                    <a:pt x="417" y="2"/>
                  </a:lnTo>
                  <a:lnTo>
                    <a:pt x="4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83CCFA1F-1251-4C6B-8D80-D310B41FDB0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41113" y="1414463"/>
              <a:ext cx="566738" cy="544513"/>
            </a:xfrm>
            <a:custGeom>
              <a:avLst/>
              <a:gdLst>
                <a:gd name="T0" fmla="*/ 100 w 713"/>
                <a:gd name="T1" fmla="*/ 0 h 687"/>
                <a:gd name="T2" fmla="*/ 122 w 713"/>
                <a:gd name="T3" fmla="*/ 3 h 687"/>
                <a:gd name="T4" fmla="*/ 142 w 713"/>
                <a:gd name="T5" fmla="*/ 10 h 687"/>
                <a:gd name="T6" fmla="*/ 656 w 713"/>
                <a:gd name="T7" fmla="*/ 249 h 687"/>
                <a:gd name="T8" fmla="*/ 676 w 713"/>
                <a:gd name="T9" fmla="*/ 261 h 687"/>
                <a:gd name="T10" fmla="*/ 691 w 713"/>
                <a:gd name="T11" fmla="*/ 276 h 687"/>
                <a:gd name="T12" fmla="*/ 703 w 713"/>
                <a:gd name="T13" fmla="*/ 296 h 687"/>
                <a:gd name="T14" fmla="*/ 711 w 713"/>
                <a:gd name="T15" fmla="*/ 317 h 687"/>
                <a:gd name="T16" fmla="*/ 713 w 713"/>
                <a:gd name="T17" fmla="*/ 340 h 687"/>
                <a:gd name="T18" fmla="*/ 713 w 713"/>
                <a:gd name="T19" fmla="*/ 347 h 687"/>
                <a:gd name="T20" fmla="*/ 711 w 713"/>
                <a:gd name="T21" fmla="*/ 370 h 687"/>
                <a:gd name="T22" fmla="*/ 703 w 713"/>
                <a:gd name="T23" fmla="*/ 391 h 687"/>
                <a:gd name="T24" fmla="*/ 691 w 713"/>
                <a:gd name="T25" fmla="*/ 409 h 687"/>
                <a:gd name="T26" fmla="*/ 676 w 713"/>
                <a:gd name="T27" fmla="*/ 426 h 687"/>
                <a:gd name="T28" fmla="*/ 656 w 713"/>
                <a:gd name="T29" fmla="*/ 438 h 687"/>
                <a:gd name="T30" fmla="*/ 142 w 713"/>
                <a:gd name="T31" fmla="*/ 677 h 687"/>
                <a:gd name="T32" fmla="*/ 122 w 713"/>
                <a:gd name="T33" fmla="*/ 684 h 687"/>
                <a:gd name="T34" fmla="*/ 100 w 713"/>
                <a:gd name="T35" fmla="*/ 687 h 687"/>
                <a:gd name="T36" fmla="*/ 82 w 713"/>
                <a:gd name="T37" fmla="*/ 685 h 687"/>
                <a:gd name="T38" fmla="*/ 63 w 713"/>
                <a:gd name="T39" fmla="*/ 679 h 687"/>
                <a:gd name="T40" fmla="*/ 47 w 713"/>
                <a:gd name="T41" fmla="*/ 670 h 687"/>
                <a:gd name="T42" fmla="*/ 31 w 713"/>
                <a:gd name="T43" fmla="*/ 658 h 687"/>
                <a:gd name="T44" fmla="*/ 17 w 713"/>
                <a:gd name="T45" fmla="*/ 643 h 687"/>
                <a:gd name="T46" fmla="*/ 8 w 713"/>
                <a:gd name="T47" fmla="*/ 625 h 687"/>
                <a:gd name="T48" fmla="*/ 2 w 713"/>
                <a:gd name="T49" fmla="*/ 607 h 687"/>
                <a:gd name="T50" fmla="*/ 0 w 713"/>
                <a:gd name="T51" fmla="*/ 586 h 687"/>
                <a:gd name="T52" fmla="*/ 0 w 713"/>
                <a:gd name="T53" fmla="*/ 583 h 687"/>
                <a:gd name="T54" fmla="*/ 3 w 713"/>
                <a:gd name="T55" fmla="*/ 561 h 687"/>
                <a:gd name="T56" fmla="*/ 10 w 713"/>
                <a:gd name="T57" fmla="*/ 539 h 687"/>
                <a:gd name="T58" fmla="*/ 23 w 713"/>
                <a:gd name="T59" fmla="*/ 521 h 687"/>
                <a:gd name="T60" fmla="*/ 39 w 713"/>
                <a:gd name="T61" fmla="*/ 505 h 687"/>
                <a:gd name="T62" fmla="*/ 58 w 713"/>
                <a:gd name="T63" fmla="*/ 493 h 687"/>
                <a:gd name="T64" fmla="*/ 380 w 713"/>
                <a:gd name="T65" fmla="*/ 343 h 687"/>
                <a:gd name="T66" fmla="*/ 58 w 713"/>
                <a:gd name="T67" fmla="*/ 194 h 687"/>
                <a:gd name="T68" fmla="*/ 39 w 713"/>
                <a:gd name="T69" fmla="*/ 181 h 687"/>
                <a:gd name="T70" fmla="*/ 23 w 713"/>
                <a:gd name="T71" fmla="*/ 166 h 687"/>
                <a:gd name="T72" fmla="*/ 10 w 713"/>
                <a:gd name="T73" fmla="*/ 147 h 687"/>
                <a:gd name="T74" fmla="*/ 3 w 713"/>
                <a:gd name="T75" fmla="*/ 126 h 687"/>
                <a:gd name="T76" fmla="*/ 0 w 713"/>
                <a:gd name="T77" fmla="*/ 103 h 687"/>
                <a:gd name="T78" fmla="*/ 0 w 713"/>
                <a:gd name="T79" fmla="*/ 101 h 687"/>
                <a:gd name="T80" fmla="*/ 2 w 713"/>
                <a:gd name="T81" fmla="*/ 80 h 687"/>
                <a:gd name="T82" fmla="*/ 8 w 713"/>
                <a:gd name="T83" fmla="*/ 62 h 687"/>
                <a:gd name="T84" fmla="*/ 17 w 713"/>
                <a:gd name="T85" fmla="*/ 44 h 687"/>
                <a:gd name="T86" fmla="*/ 31 w 713"/>
                <a:gd name="T87" fmla="*/ 29 h 687"/>
                <a:gd name="T88" fmla="*/ 47 w 713"/>
                <a:gd name="T89" fmla="*/ 16 h 687"/>
                <a:gd name="T90" fmla="*/ 63 w 713"/>
                <a:gd name="T91" fmla="*/ 8 h 687"/>
                <a:gd name="T92" fmla="*/ 82 w 713"/>
                <a:gd name="T93" fmla="*/ 2 h 687"/>
                <a:gd name="T94" fmla="*/ 100 w 713"/>
                <a:gd name="T95" fmla="*/ 0 h 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713" h="687">
                  <a:moveTo>
                    <a:pt x="100" y="0"/>
                  </a:moveTo>
                  <a:lnTo>
                    <a:pt x="122" y="3"/>
                  </a:lnTo>
                  <a:lnTo>
                    <a:pt x="142" y="10"/>
                  </a:lnTo>
                  <a:lnTo>
                    <a:pt x="656" y="249"/>
                  </a:lnTo>
                  <a:lnTo>
                    <a:pt x="676" y="261"/>
                  </a:lnTo>
                  <a:lnTo>
                    <a:pt x="691" y="276"/>
                  </a:lnTo>
                  <a:lnTo>
                    <a:pt x="703" y="296"/>
                  </a:lnTo>
                  <a:lnTo>
                    <a:pt x="711" y="317"/>
                  </a:lnTo>
                  <a:lnTo>
                    <a:pt x="713" y="340"/>
                  </a:lnTo>
                  <a:lnTo>
                    <a:pt x="713" y="347"/>
                  </a:lnTo>
                  <a:lnTo>
                    <a:pt x="711" y="370"/>
                  </a:lnTo>
                  <a:lnTo>
                    <a:pt x="703" y="391"/>
                  </a:lnTo>
                  <a:lnTo>
                    <a:pt x="691" y="409"/>
                  </a:lnTo>
                  <a:lnTo>
                    <a:pt x="676" y="426"/>
                  </a:lnTo>
                  <a:lnTo>
                    <a:pt x="656" y="438"/>
                  </a:lnTo>
                  <a:lnTo>
                    <a:pt x="142" y="677"/>
                  </a:lnTo>
                  <a:lnTo>
                    <a:pt x="122" y="684"/>
                  </a:lnTo>
                  <a:lnTo>
                    <a:pt x="100" y="687"/>
                  </a:lnTo>
                  <a:lnTo>
                    <a:pt x="82" y="685"/>
                  </a:lnTo>
                  <a:lnTo>
                    <a:pt x="63" y="679"/>
                  </a:lnTo>
                  <a:lnTo>
                    <a:pt x="47" y="670"/>
                  </a:lnTo>
                  <a:lnTo>
                    <a:pt x="31" y="658"/>
                  </a:lnTo>
                  <a:lnTo>
                    <a:pt x="17" y="643"/>
                  </a:lnTo>
                  <a:lnTo>
                    <a:pt x="8" y="625"/>
                  </a:lnTo>
                  <a:lnTo>
                    <a:pt x="2" y="607"/>
                  </a:lnTo>
                  <a:lnTo>
                    <a:pt x="0" y="586"/>
                  </a:lnTo>
                  <a:lnTo>
                    <a:pt x="0" y="583"/>
                  </a:lnTo>
                  <a:lnTo>
                    <a:pt x="3" y="561"/>
                  </a:lnTo>
                  <a:lnTo>
                    <a:pt x="10" y="539"/>
                  </a:lnTo>
                  <a:lnTo>
                    <a:pt x="23" y="521"/>
                  </a:lnTo>
                  <a:lnTo>
                    <a:pt x="39" y="505"/>
                  </a:lnTo>
                  <a:lnTo>
                    <a:pt x="58" y="493"/>
                  </a:lnTo>
                  <a:lnTo>
                    <a:pt x="380" y="343"/>
                  </a:lnTo>
                  <a:lnTo>
                    <a:pt x="58" y="194"/>
                  </a:lnTo>
                  <a:lnTo>
                    <a:pt x="39" y="181"/>
                  </a:lnTo>
                  <a:lnTo>
                    <a:pt x="23" y="166"/>
                  </a:lnTo>
                  <a:lnTo>
                    <a:pt x="10" y="147"/>
                  </a:lnTo>
                  <a:lnTo>
                    <a:pt x="3" y="126"/>
                  </a:lnTo>
                  <a:lnTo>
                    <a:pt x="0" y="103"/>
                  </a:lnTo>
                  <a:lnTo>
                    <a:pt x="0" y="101"/>
                  </a:lnTo>
                  <a:lnTo>
                    <a:pt x="2" y="80"/>
                  </a:lnTo>
                  <a:lnTo>
                    <a:pt x="8" y="62"/>
                  </a:lnTo>
                  <a:lnTo>
                    <a:pt x="17" y="44"/>
                  </a:lnTo>
                  <a:lnTo>
                    <a:pt x="31" y="29"/>
                  </a:lnTo>
                  <a:lnTo>
                    <a:pt x="47" y="16"/>
                  </a:lnTo>
                  <a:lnTo>
                    <a:pt x="63" y="8"/>
                  </a:lnTo>
                  <a:lnTo>
                    <a:pt x="82" y="2"/>
                  </a:lnTo>
                  <a:lnTo>
                    <a:pt x="10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pic>
        <p:nvPicPr>
          <p:cNvPr id="2050" name="Picture 2" descr="Html5 programming. internet website development, web application engineering, script writing. html code optimization, programmer fixing bugs. Free Vector">
            <a:extLst>
              <a:ext uri="{FF2B5EF4-FFF2-40B4-BE49-F238E27FC236}">
                <a16:creationId xmlns:a16="http://schemas.microsoft.com/office/drawing/2014/main" id="{0B6CB63E-BD00-4EC0-890A-9C37FA6EEA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2487" y="759243"/>
            <a:ext cx="5339513" cy="5339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C680D56-BBA2-4F91-8244-7CA98E435471}"/>
              </a:ext>
            </a:extLst>
          </p:cNvPr>
          <p:cNvSpPr txBox="1"/>
          <p:nvPr/>
        </p:nvSpPr>
        <p:spPr>
          <a:xfrm>
            <a:off x="261764" y="896589"/>
            <a:ext cx="7402230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1900" dirty="0"/>
              <a:t>HTML pages contains a header and a body, the body is what user sees.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1900" dirty="0"/>
              <a:t>HTML is a tree data structure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1900" dirty="0"/>
              <a:t>Each HTML element is called tag, we will have starting and ending tags.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1900" dirty="0"/>
              <a:t>Syntax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1900" dirty="0"/>
              <a:t>&lt;tagName property=“value”&gt;Content&lt;/tagName&gt;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1900" dirty="0"/>
              <a:t>We can excess the </a:t>
            </a:r>
            <a:r>
              <a:rPr lang="en-US" sz="1900" b="1" dirty="0"/>
              <a:t>Browser Dev Tools </a:t>
            </a:r>
            <a:r>
              <a:rPr lang="en-US" sz="1900" dirty="0"/>
              <a:t>and </a:t>
            </a:r>
            <a:r>
              <a:rPr lang="en-US" sz="1900" b="1" dirty="0"/>
              <a:t>Developer Toolbar</a:t>
            </a:r>
            <a:r>
              <a:rPr lang="en-US" sz="1900" dirty="0"/>
              <a:t> by pressing </a:t>
            </a:r>
            <a:r>
              <a:rPr lang="en-US" sz="1900" b="1" dirty="0"/>
              <a:t>F12</a:t>
            </a:r>
            <a:r>
              <a:rPr lang="en-US" sz="1900" dirty="0"/>
              <a:t> in the browser window.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1900" dirty="0"/>
              <a:t>HTML is not a programming language, it’s a markup language.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1900" dirty="0"/>
              <a:t>When we test HTML page in Browser, the generated tree data Structure is known as DOM – Document Object Model.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1900" dirty="0"/>
              <a:t>We can excess the HTML Documentation at </a:t>
            </a:r>
            <a:r>
              <a:rPr lang="en-US" sz="1900" dirty="0">
                <a:hlinkClick r:id="rId4"/>
              </a:rPr>
              <a:t>https://www.w3schools.com/</a:t>
            </a:r>
            <a:endParaRPr lang="en-US" sz="190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647AA67-6DD7-4570-BBB1-A750F7A29B1E}"/>
              </a:ext>
            </a:extLst>
          </p:cNvPr>
          <p:cNvCxnSpPr/>
          <p:nvPr/>
        </p:nvCxnSpPr>
        <p:spPr>
          <a:xfrm>
            <a:off x="350982" y="5070764"/>
            <a:ext cx="751839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BBBBCFD3-5A8B-44A7-A5BF-C97A4B66D252}"/>
              </a:ext>
            </a:extLst>
          </p:cNvPr>
          <p:cNvSpPr txBox="1"/>
          <p:nvPr/>
        </p:nvSpPr>
        <p:spPr>
          <a:xfrm>
            <a:off x="1843809" y="5197318"/>
            <a:ext cx="21243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Exercise code links</a:t>
            </a:r>
          </a:p>
          <a:p>
            <a:pPr marL="285750" indent="-285750">
              <a:buFontTx/>
              <a:buChar char="-"/>
            </a:pPr>
            <a:r>
              <a:rPr lang="en-US" dirty="0">
                <a:hlinkClick r:id="rId5"/>
              </a:rPr>
              <a:t>index.html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>
                <a:hlinkClick r:id="rId6"/>
              </a:rPr>
              <a:t>images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8059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ss and html programming languages. computer programming , coding, it. female programmer cartoon character. software, website development. vector isolated concept metaphor illustration. Free Vector">
            <a:extLst>
              <a:ext uri="{FF2B5EF4-FFF2-40B4-BE49-F238E27FC236}">
                <a16:creationId xmlns:a16="http://schemas.microsoft.com/office/drawing/2014/main" id="{C5E400DC-9BD7-4585-AFF5-E7168774DB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3976" y="1017158"/>
            <a:ext cx="4260130" cy="4260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Introduction to CSS</a:t>
            </a:r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9D7FAF3-867A-4727-A1DD-C15F7F98BDC2}"/>
              </a:ext>
            </a:extLst>
          </p:cNvPr>
          <p:cNvSpPr txBox="1"/>
          <p:nvPr/>
        </p:nvSpPr>
        <p:spPr>
          <a:xfrm>
            <a:off x="261764" y="899721"/>
            <a:ext cx="817187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b="0" i="0" dirty="0">
                <a:solidFill>
                  <a:srgbClr val="000000"/>
                </a:solidFill>
                <a:effectLst/>
              </a:rPr>
              <a:t>CSS Stands for Cascading Style Sheets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00000"/>
                </a:solidFill>
              </a:rPr>
              <a:t>CSS describes how HTML elements are to be displayed on screen, paper, or in other media.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b="0" i="0" dirty="0">
                <a:solidFill>
                  <a:srgbClr val="000000"/>
                </a:solidFill>
                <a:effectLst/>
              </a:rPr>
              <a:t>C</a:t>
            </a:r>
            <a:r>
              <a:rPr lang="en-US" dirty="0">
                <a:solidFill>
                  <a:srgbClr val="000000"/>
                </a:solidFill>
              </a:rPr>
              <a:t>SS saves a lot of work. It can control the layout of multiple web pages all at once.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b="0" i="0" dirty="0">
                <a:solidFill>
                  <a:srgbClr val="000000"/>
                </a:solidFill>
                <a:effectLst/>
              </a:rPr>
              <a:t>External stylesheet are stored in CSS file.</a:t>
            </a:r>
          </a:p>
          <a:p>
            <a:pPr algn="l"/>
            <a:endParaRPr lang="en-US" dirty="0">
              <a:solidFill>
                <a:srgbClr val="000000"/>
              </a:solidFill>
            </a:endParaRPr>
          </a:p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en-US" b="0" i="0" dirty="0">
                <a:solidFill>
                  <a:srgbClr val="000000"/>
                </a:solidFill>
                <a:effectLst/>
              </a:rPr>
              <a:t>We need CSS because </a:t>
            </a:r>
            <a:r>
              <a:rPr lang="en-US" dirty="0"/>
              <a:t>HTML can only generate static content w/o coloring, formatting, borders, beautification. </a:t>
            </a:r>
            <a:endParaRPr lang="en-US" b="0" i="0" dirty="0">
              <a:solidFill>
                <a:srgbClr val="000000"/>
              </a:solidFill>
              <a:effectLst/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9B633D1A-C5FB-44E7-8DFE-99ADE0D59767}"/>
              </a:ext>
            </a:extLst>
          </p:cNvPr>
          <p:cNvGrpSpPr/>
          <p:nvPr/>
        </p:nvGrpSpPr>
        <p:grpSpPr>
          <a:xfrm>
            <a:off x="261764" y="3836284"/>
            <a:ext cx="8171873" cy="2833076"/>
            <a:chOff x="1002037" y="1919912"/>
            <a:chExt cx="7837549" cy="3360146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BE79846C-0336-4264-AE3E-FA336D284789}"/>
                </a:ext>
              </a:extLst>
            </p:cNvPr>
            <p:cNvGrpSpPr/>
            <p:nvPr/>
          </p:nvGrpSpPr>
          <p:grpSpPr>
            <a:xfrm>
              <a:off x="1002037" y="1919912"/>
              <a:ext cx="3049507" cy="3356245"/>
              <a:chOff x="937269" y="1398245"/>
              <a:chExt cx="4457057" cy="4905375"/>
            </a:xfrm>
          </p:grpSpPr>
          <p:sp>
            <p:nvSpPr>
              <p:cNvPr id="72" name="Freeform 6">
                <a:extLst>
                  <a:ext uri="{FF2B5EF4-FFF2-40B4-BE49-F238E27FC236}">
                    <a16:creationId xmlns:a16="http://schemas.microsoft.com/office/drawing/2014/main" id="{BEC59F85-CFCA-4019-8566-1C352D21FE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10903" y="3186368"/>
                <a:ext cx="774700" cy="606425"/>
              </a:xfrm>
              <a:custGeom>
                <a:avLst/>
                <a:gdLst>
                  <a:gd name="T0" fmla="*/ 1075 w 1463"/>
                  <a:gd name="T1" fmla="*/ 1144 h 1144"/>
                  <a:gd name="T2" fmla="*/ 1463 w 1463"/>
                  <a:gd name="T3" fmla="*/ 0 h 1144"/>
                  <a:gd name="T4" fmla="*/ 0 w 1463"/>
                  <a:gd name="T5" fmla="*/ 0 h 1144"/>
                  <a:gd name="T6" fmla="*/ 1075 w 1463"/>
                  <a:gd name="T7" fmla="*/ 1144 h 1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63" h="1144">
                    <a:moveTo>
                      <a:pt x="1075" y="1144"/>
                    </a:moveTo>
                    <a:lnTo>
                      <a:pt x="1463" y="0"/>
                    </a:lnTo>
                    <a:lnTo>
                      <a:pt x="0" y="0"/>
                    </a:lnTo>
                    <a:lnTo>
                      <a:pt x="1075" y="1144"/>
                    </a:lnTo>
                    <a:close/>
                  </a:path>
                </a:pathLst>
              </a:custGeom>
              <a:gradFill>
                <a:gsLst>
                  <a:gs pos="300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50000"/>
                    </a:schemeClr>
                  </a:gs>
                </a:gsLst>
                <a:lin ang="0" scaled="1"/>
              </a:gradFill>
              <a:ln>
                <a:noFill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 dirty="0"/>
              </a:p>
            </p:txBody>
          </p:sp>
          <p:sp>
            <p:nvSpPr>
              <p:cNvPr id="73" name="Freeform 5">
                <a:extLst>
                  <a:ext uri="{FF2B5EF4-FFF2-40B4-BE49-F238E27FC236}">
                    <a16:creationId xmlns:a16="http://schemas.microsoft.com/office/drawing/2014/main" id="{06BB5B4A-2C27-4FF8-9742-E54E91DCFC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7269" y="1398245"/>
                <a:ext cx="4418013" cy="4905375"/>
              </a:xfrm>
              <a:custGeom>
                <a:avLst/>
                <a:gdLst>
                  <a:gd name="T0" fmla="*/ 3027 w 8349"/>
                  <a:gd name="T1" fmla="*/ 0 h 9270"/>
                  <a:gd name="T2" fmla="*/ 8349 w 8349"/>
                  <a:gd name="T3" fmla="*/ 0 h 9270"/>
                  <a:gd name="T4" fmla="*/ 5438 w 8349"/>
                  <a:gd name="T5" fmla="*/ 9270 h 9270"/>
                  <a:gd name="T6" fmla="*/ 0 w 8349"/>
                  <a:gd name="T7" fmla="*/ 9270 h 9270"/>
                  <a:gd name="T8" fmla="*/ 3027 w 8349"/>
                  <a:gd name="T9" fmla="*/ 0 h 9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349" h="9270">
                    <a:moveTo>
                      <a:pt x="3027" y="0"/>
                    </a:moveTo>
                    <a:lnTo>
                      <a:pt x="8349" y="0"/>
                    </a:lnTo>
                    <a:lnTo>
                      <a:pt x="5438" y="9270"/>
                    </a:lnTo>
                    <a:lnTo>
                      <a:pt x="0" y="9270"/>
                    </a:lnTo>
                    <a:lnTo>
                      <a:pt x="3027" y="0"/>
                    </a:lnTo>
                    <a:close/>
                  </a:path>
                </a:pathLst>
              </a:custGeom>
              <a:gradFill>
                <a:gsLst>
                  <a:gs pos="62808">
                    <a:schemeClr val="tx1">
                      <a:lumMod val="50000"/>
                      <a:lumOff val="50000"/>
                      <a:alpha val="64000"/>
                    </a:schemeClr>
                  </a:gs>
                  <a:gs pos="34000">
                    <a:schemeClr val="tx1">
                      <a:lumMod val="50000"/>
                      <a:lumOff val="50000"/>
                      <a:alpha val="45000"/>
                    </a:schemeClr>
                  </a:gs>
                  <a:gs pos="0">
                    <a:srgbClr val="DCE1E7"/>
                  </a:gs>
                  <a:gs pos="82000">
                    <a:srgbClr val="DCE1E7"/>
                  </a:gs>
                </a:gsLst>
                <a:lin ang="5400000" scaled="1"/>
              </a:gradFill>
              <a:ln>
                <a:noFill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 dirty="0"/>
              </a:p>
            </p:txBody>
          </p:sp>
          <p:sp>
            <p:nvSpPr>
              <p:cNvPr id="74" name="Freeform 5">
                <a:extLst>
                  <a:ext uri="{FF2B5EF4-FFF2-40B4-BE49-F238E27FC236}">
                    <a16:creationId xmlns:a16="http://schemas.microsoft.com/office/drawing/2014/main" id="{F6BBEC2E-BAED-4F88-BE99-90032F49A8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76313" y="1398245"/>
                <a:ext cx="4418013" cy="4905374"/>
              </a:xfrm>
              <a:custGeom>
                <a:avLst/>
                <a:gdLst>
                  <a:gd name="T0" fmla="*/ 3027 w 8349"/>
                  <a:gd name="T1" fmla="*/ 0 h 9270"/>
                  <a:gd name="T2" fmla="*/ 8349 w 8349"/>
                  <a:gd name="T3" fmla="*/ 0 h 9270"/>
                  <a:gd name="T4" fmla="*/ 5438 w 8349"/>
                  <a:gd name="T5" fmla="*/ 9270 h 9270"/>
                  <a:gd name="T6" fmla="*/ 0 w 8349"/>
                  <a:gd name="T7" fmla="*/ 9270 h 9270"/>
                  <a:gd name="T8" fmla="*/ 3027 w 8349"/>
                  <a:gd name="T9" fmla="*/ 0 h 9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349" h="9270">
                    <a:moveTo>
                      <a:pt x="3027" y="0"/>
                    </a:moveTo>
                    <a:lnTo>
                      <a:pt x="8349" y="0"/>
                    </a:lnTo>
                    <a:lnTo>
                      <a:pt x="5438" y="9270"/>
                    </a:lnTo>
                    <a:lnTo>
                      <a:pt x="0" y="9270"/>
                    </a:lnTo>
                    <a:lnTo>
                      <a:pt x="3027" y="0"/>
                    </a:lnTo>
                    <a:close/>
                  </a:path>
                </a:pathLst>
              </a:custGeom>
              <a:gradFill flip="none" rotWithShape="1">
                <a:gsLst>
                  <a:gs pos="11000">
                    <a:srgbClr val="E5E8ED"/>
                  </a:gs>
                  <a:gs pos="0">
                    <a:srgbClr val="E6E9EE"/>
                  </a:gs>
                  <a:gs pos="100000">
                    <a:srgbClr val="E5E8ED"/>
                  </a:gs>
                </a:gsLst>
                <a:lin ang="16200000" scaled="1"/>
                <a:tileRect/>
              </a:gradFill>
              <a:ln>
                <a:noFill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 dirty="0"/>
              </a:p>
            </p:txBody>
          </p:sp>
          <p:sp>
            <p:nvSpPr>
              <p:cNvPr id="75" name="Freeform 7">
                <a:extLst>
                  <a:ext uri="{FF2B5EF4-FFF2-40B4-BE49-F238E27FC236}">
                    <a16:creationId xmlns:a16="http://schemas.microsoft.com/office/drawing/2014/main" id="{6C25D960-1AA8-4787-8C21-EE0F7D6306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15148" y="1576700"/>
                <a:ext cx="2878138" cy="1601788"/>
              </a:xfrm>
              <a:custGeom>
                <a:avLst/>
                <a:gdLst>
                  <a:gd name="T0" fmla="*/ 0 w 5438"/>
                  <a:gd name="T1" fmla="*/ 3028 h 3028"/>
                  <a:gd name="T2" fmla="*/ 1463 w 5438"/>
                  <a:gd name="T3" fmla="*/ 3028 h 3028"/>
                  <a:gd name="T4" fmla="*/ 4002 w 5438"/>
                  <a:gd name="T5" fmla="*/ 3028 h 3028"/>
                  <a:gd name="T6" fmla="*/ 5438 w 5438"/>
                  <a:gd name="T7" fmla="*/ 1555 h 3028"/>
                  <a:gd name="T8" fmla="*/ 4937 w 5438"/>
                  <a:gd name="T9" fmla="*/ 0 h 3028"/>
                  <a:gd name="T10" fmla="*/ 926 w 5438"/>
                  <a:gd name="T11" fmla="*/ 0 h 3028"/>
                  <a:gd name="T12" fmla="*/ 0 w 5438"/>
                  <a:gd name="T13" fmla="*/ 3028 h 30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438" h="3028">
                    <a:moveTo>
                      <a:pt x="0" y="3028"/>
                    </a:moveTo>
                    <a:lnTo>
                      <a:pt x="1463" y="3028"/>
                    </a:lnTo>
                    <a:lnTo>
                      <a:pt x="4002" y="3028"/>
                    </a:lnTo>
                    <a:lnTo>
                      <a:pt x="5438" y="1555"/>
                    </a:lnTo>
                    <a:lnTo>
                      <a:pt x="4937" y="0"/>
                    </a:lnTo>
                    <a:lnTo>
                      <a:pt x="926" y="0"/>
                    </a:lnTo>
                    <a:lnTo>
                      <a:pt x="0" y="3028"/>
                    </a:lnTo>
                    <a:close/>
                  </a:path>
                </a:pathLst>
              </a:custGeom>
              <a:gradFill flip="none" rotWithShape="1">
                <a:gsLst>
                  <a:gs pos="300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/>
                  </a:gs>
                </a:gsLst>
                <a:lin ang="0" scaled="1"/>
                <a:tileRect/>
              </a:gradFill>
              <a:ln>
                <a:noFill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 dirty="0"/>
              </a:p>
            </p:txBody>
          </p:sp>
        </p:grp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9015018D-C1F0-49A1-8A92-90DF85D4CEC9}"/>
                </a:ext>
              </a:extLst>
            </p:cNvPr>
            <p:cNvCxnSpPr/>
            <p:nvPr/>
          </p:nvCxnSpPr>
          <p:spPr>
            <a:xfrm>
              <a:off x="2171547" y="5280058"/>
              <a:ext cx="541945" cy="0"/>
            </a:xfrm>
            <a:prstGeom prst="line">
              <a:avLst/>
            </a:prstGeom>
            <a:ln w="254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2452D931-7EE2-4ADB-97A2-C606BB63E27D}"/>
                </a:ext>
              </a:extLst>
            </p:cNvPr>
            <p:cNvGrpSpPr/>
            <p:nvPr/>
          </p:nvGrpSpPr>
          <p:grpSpPr>
            <a:xfrm>
              <a:off x="3396058" y="1919912"/>
              <a:ext cx="3049507" cy="3356245"/>
              <a:chOff x="937269" y="1398245"/>
              <a:chExt cx="4457057" cy="4905375"/>
            </a:xfrm>
          </p:grpSpPr>
          <p:sp>
            <p:nvSpPr>
              <p:cNvPr id="68" name="Freeform 6">
                <a:extLst>
                  <a:ext uri="{FF2B5EF4-FFF2-40B4-BE49-F238E27FC236}">
                    <a16:creationId xmlns:a16="http://schemas.microsoft.com/office/drawing/2014/main" id="{B1760782-843B-4C40-8072-91EE054430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03721" y="3179056"/>
                <a:ext cx="774700" cy="606425"/>
              </a:xfrm>
              <a:custGeom>
                <a:avLst/>
                <a:gdLst>
                  <a:gd name="T0" fmla="*/ 1075 w 1463"/>
                  <a:gd name="T1" fmla="*/ 1144 h 1144"/>
                  <a:gd name="T2" fmla="*/ 1463 w 1463"/>
                  <a:gd name="T3" fmla="*/ 0 h 1144"/>
                  <a:gd name="T4" fmla="*/ 0 w 1463"/>
                  <a:gd name="T5" fmla="*/ 0 h 1144"/>
                  <a:gd name="T6" fmla="*/ 1075 w 1463"/>
                  <a:gd name="T7" fmla="*/ 1144 h 1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63" h="1144">
                    <a:moveTo>
                      <a:pt x="1075" y="1144"/>
                    </a:moveTo>
                    <a:lnTo>
                      <a:pt x="1463" y="0"/>
                    </a:lnTo>
                    <a:lnTo>
                      <a:pt x="0" y="0"/>
                    </a:lnTo>
                    <a:lnTo>
                      <a:pt x="1075" y="1144"/>
                    </a:lnTo>
                    <a:close/>
                  </a:path>
                </a:pathLst>
              </a:custGeom>
              <a:gradFill>
                <a:gsLst>
                  <a:gs pos="3000">
                    <a:srgbClr val="67214C"/>
                  </a:gs>
                  <a:gs pos="100000">
                    <a:srgbClr val="5E1C45"/>
                  </a:gs>
                </a:gsLst>
                <a:lin ang="0" scaled="1"/>
              </a:gradFill>
              <a:ln>
                <a:noFill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 dirty="0"/>
              </a:p>
            </p:txBody>
          </p:sp>
          <p:sp>
            <p:nvSpPr>
              <p:cNvPr id="69" name="Freeform 5">
                <a:extLst>
                  <a:ext uri="{FF2B5EF4-FFF2-40B4-BE49-F238E27FC236}">
                    <a16:creationId xmlns:a16="http://schemas.microsoft.com/office/drawing/2014/main" id="{F240FE14-DBE0-413C-84AD-44680C4BFA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7269" y="1398245"/>
                <a:ext cx="4418013" cy="4905375"/>
              </a:xfrm>
              <a:custGeom>
                <a:avLst/>
                <a:gdLst>
                  <a:gd name="T0" fmla="*/ 3027 w 8349"/>
                  <a:gd name="T1" fmla="*/ 0 h 9270"/>
                  <a:gd name="T2" fmla="*/ 8349 w 8349"/>
                  <a:gd name="T3" fmla="*/ 0 h 9270"/>
                  <a:gd name="T4" fmla="*/ 5438 w 8349"/>
                  <a:gd name="T5" fmla="*/ 9270 h 9270"/>
                  <a:gd name="T6" fmla="*/ 0 w 8349"/>
                  <a:gd name="T7" fmla="*/ 9270 h 9270"/>
                  <a:gd name="T8" fmla="*/ 3027 w 8349"/>
                  <a:gd name="T9" fmla="*/ 0 h 9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349" h="9270">
                    <a:moveTo>
                      <a:pt x="3027" y="0"/>
                    </a:moveTo>
                    <a:lnTo>
                      <a:pt x="8349" y="0"/>
                    </a:lnTo>
                    <a:lnTo>
                      <a:pt x="5438" y="9270"/>
                    </a:lnTo>
                    <a:lnTo>
                      <a:pt x="0" y="9270"/>
                    </a:lnTo>
                    <a:lnTo>
                      <a:pt x="3027" y="0"/>
                    </a:lnTo>
                    <a:close/>
                  </a:path>
                </a:pathLst>
              </a:custGeom>
              <a:gradFill>
                <a:gsLst>
                  <a:gs pos="62808">
                    <a:schemeClr val="tx1">
                      <a:lumMod val="50000"/>
                      <a:lumOff val="50000"/>
                      <a:alpha val="64000"/>
                    </a:schemeClr>
                  </a:gs>
                  <a:gs pos="34000">
                    <a:schemeClr val="tx1">
                      <a:lumMod val="50000"/>
                      <a:lumOff val="50000"/>
                      <a:alpha val="45000"/>
                    </a:schemeClr>
                  </a:gs>
                  <a:gs pos="0">
                    <a:srgbClr val="DCE1E7"/>
                  </a:gs>
                  <a:gs pos="82000">
                    <a:srgbClr val="DCE1E7"/>
                  </a:gs>
                </a:gsLst>
                <a:lin ang="5400000" scaled="1"/>
              </a:gradFill>
              <a:ln>
                <a:noFill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 dirty="0"/>
              </a:p>
            </p:txBody>
          </p:sp>
          <p:sp>
            <p:nvSpPr>
              <p:cNvPr id="70" name="Freeform 5">
                <a:extLst>
                  <a:ext uri="{FF2B5EF4-FFF2-40B4-BE49-F238E27FC236}">
                    <a16:creationId xmlns:a16="http://schemas.microsoft.com/office/drawing/2014/main" id="{6A389C13-AB13-4349-B8E3-CCFBE5FC3E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76313" y="1398245"/>
                <a:ext cx="4418013" cy="4905374"/>
              </a:xfrm>
              <a:custGeom>
                <a:avLst/>
                <a:gdLst>
                  <a:gd name="T0" fmla="*/ 3027 w 8349"/>
                  <a:gd name="T1" fmla="*/ 0 h 9270"/>
                  <a:gd name="T2" fmla="*/ 8349 w 8349"/>
                  <a:gd name="T3" fmla="*/ 0 h 9270"/>
                  <a:gd name="T4" fmla="*/ 5438 w 8349"/>
                  <a:gd name="T5" fmla="*/ 9270 h 9270"/>
                  <a:gd name="T6" fmla="*/ 0 w 8349"/>
                  <a:gd name="T7" fmla="*/ 9270 h 9270"/>
                  <a:gd name="T8" fmla="*/ 3027 w 8349"/>
                  <a:gd name="T9" fmla="*/ 0 h 9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349" h="9270">
                    <a:moveTo>
                      <a:pt x="3027" y="0"/>
                    </a:moveTo>
                    <a:lnTo>
                      <a:pt x="8349" y="0"/>
                    </a:lnTo>
                    <a:lnTo>
                      <a:pt x="5438" y="9270"/>
                    </a:lnTo>
                    <a:lnTo>
                      <a:pt x="0" y="9270"/>
                    </a:lnTo>
                    <a:lnTo>
                      <a:pt x="3027" y="0"/>
                    </a:lnTo>
                    <a:close/>
                  </a:path>
                </a:pathLst>
              </a:custGeom>
              <a:gradFill flip="none" rotWithShape="1">
                <a:gsLst>
                  <a:gs pos="11000">
                    <a:srgbClr val="E5E8ED"/>
                  </a:gs>
                  <a:gs pos="0">
                    <a:srgbClr val="E6E9EE"/>
                  </a:gs>
                  <a:gs pos="100000">
                    <a:srgbClr val="E5E8ED"/>
                  </a:gs>
                </a:gsLst>
                <a:lin ang="16200000" scaled="1"/>
                <a:tileRect/>
              </a:gradFill>
              <a:ln>
                <a:noFill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 dirty="0"/>
              </a:p>
            </p:txBody>
          </p:sp>
          <p:sp>
            <p:nvSpPr>
              <p:cNvPr id="71" name="Freeform 7">
                <a:extLst>
                  <a:ext uri="{FF2B5EF4-FFF2-40B4-BE49-F238E27FC236}">
                    <a16:creationId xmlns:a16="http://schemas.microsoft.com/office/drawing/2014/main" id="{085E472D-6521-45B0-AB59-1E39282CA4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17695" y="1576700"/>
                <a:ext cx="2878138" cy="1601788"/>
              </a:xfrm>
              <a:custGeom>
                <a:avLst/>
                <a:gdLst>
                  <a:gd name="T0" fmla="*/ 0 w 5438"/>
                  <a:gd name="T1" fmla="*/ 3028 h 3028"/>
                  <a:gd name="T2" fmla="*/ 1463 w 5438"/>
                  <a:gd name="T3" fmla="*/ 3028 h 3028"/>
                  <a:gd name="T4" fmla="*/ 4002 w 5438"/>
                  <a:gd name="T5" fmla="*/ 3028 h 3028"/>
                  <a:gd name="T6" fmla="*/ 5438 w 5438"/>
                  <a:gd name="T7" fmla="*/ 1555 h 3028"/>
                  <a:gd name="T8" fmla="*/ 4937 w 5438"/>
                  <a:gd name="T9" fmla="*/ 0 h 3028"/>
                  <a:gd name="T10" fmla="*/ 926 w 5438"/>
                  <a:gd name="T11" fmla="*/ 0 h 3028"/>
                  <a:gd name="T12" fmla="*/ 0 w 5438"/>
                  <a:gd name="T13" fmla="*/ 3028 h 30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438" h="3028">
                    <a:moveTo>
                      <a:pt x="0" y="3028"/>
                    </a:moveTo>
                    <a:lnTo>
                      <a:pt x="1463" y="3028"/>
                    </a:lnTo>
                    <a:lnTo>
                      <a:pt x="4002" y="3028"/>
                    </a:lnTo>
                    <a:lnTo>
                      <a:pt x="5438" y="1555"/>
                    </a:lnTo>
                    <a:lnTo>
                      <a:pt x="4937" y="0"/>
                    </a:lnTo>
                    <a:lnTo>
                      <a:pt x="926" y="0"/>
                    </a:lnTo>
                    <a:lnTo>
                      <a:pt x="0" y="3028"/>
                    </a:lnTo>
                    <a:close/>
                  </a:path>
                </a:pathLst>
              </a:custGeom>
              <a:gradFill flip="none" rotWithShape="1">
                <a:gsLst>
                  <a:gs pos="40000">
                    <a:schemeClr val="accent2">
                      <a:lumMod val="70000"/>
                      <a:lumOff val="30000"/>
                    </a:schemeClr>
                  </a:gs>
                  <a:gs pos="87000">
                    <a:schemeClr val="accent2"/>
                  </a:gs>
                </a:gsLst>
                <a:lin ang="0" scaled="1"/>
                <a:tileRect/>
              </a:gradFill>
              <a:ln>
                <a:noFill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 dirty="0"/>
              </a:p>
            </p:txBody>
          </p:sp>
        </p:grp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A00185BC-20A5-4A62-B012-E779D5CCFC1E}"/>
                </a:ext>
              </a:extLst>
            </p:cNvPr>
            <p:cNvCxnSpPr/>
            <p:nvPr/>
          </p:nvCxnSpPr>
          <p:spPr>
            <a:xfrm>
              <a:off x="4554320" y="5280058"/>
              <a:ext cx="541945" cy="0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3E36BDCD-E3C1-4878-898E-4E6DD87A64A4}"/>
                </a:ext>
              </a:extLst>
            </p:cNvPr>
            <p:cNvGrpSpPr/>
            <p:nvPr/>
          </p:nvGrpSpPr>
          <p:grpSpPr>
            <a:xfrm>
              <a:off x="5790079" y="1919912"/>
              <a:ext cx="3049507" cy="3356245"/>
              <a:chOff x="937269" y="1398245"/>
              <a:chExt cx="4457057" cy="4905375"/>
            </a:xfrm>
          </p:grpSpPr>
          <p:sp>
            <p:nvSpPr>
              <p:cNvPr id="64" name="Freeform 6">
                <a:extLst>
                  <a:ext uri="{FF2B5EF4-FFF2-40B4-BE49-F238E27FC236}">
                    <a16:creationId xmlns:a16="http://schemas.microsoft.com/office/drawing/2014/main" id="{2C9ABDEB-3A45-4606-8EAE-C6AE13758B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11680" y="3179056"/>
                <a:ext cx="774700" cy="606425"/>
              </a:xfrm>
              <a:custGeom>
                <a:avLst/>
                <a:gdLst>
                  <a:gd name="T0" fmla="*/ 1075 w 1463"/>
                  <a:gd name="T1" fmla="*/ 1144 h 1144"/>
                  <a:gd name="T2" fmla="*/ 1463 w 1463"/>
                  <a:gd name="T3" fmla="*/ 0 h 1144"/>
                  <a:gd name="T4" fmla="*/ 0 w 1463"/>
                  <a:gd name="T5" fmla="*/ 0 h 1144"/>
                  <a:gd name="T6" fmla="*/ 1075 w 1463"/>
                  <a:gd name="T7" fmla="*/ 1144 h 1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63" h="1144">
                    <a:moveTo>
                      <a:pt x="1075" y="1144"/>
                    </a:moveTo>
                    <a:lnTo>
                      <a:pt x="1463" y="0"/>
                    </a:lnTo>
                    <a:lnTo>
                      <a:pt x="0" y="0"/>
                    </a:lnTo>
                    <a:lnTo>
                      <a:pt x="1075" y="1144"/>
                    </a:lnTo>
                    <a:close/>
                  </a:path>
                </a:pathLst>
              </a:custGeom>
              <a:gradFill>
                <a:gsLst>
                  <a:gs pos="3000">
                    <a:srgbClr val="463967"/>
                  </a:gs>
                  <a:gs pos="100000">
                    <a:srgbClr val="423563"/>
                  </a:gs>
                </a:gsLst>
                <a:lin ang="0" scaled="1"/>
              </a:gradFill>
              <a:ln>
                <a:noFill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 dirty="0"/>
              </a:p>
            </p:txBody>
          </p:sp>
          <p:sp>
            <p:nvSpPr>
              <p:cNvPr id="65" name="Freeform 5">
                <a:extLst>
                  <a:ext uri="{FF2B5EF4-FFF2-40B4-BE49-F238E27FC236}">
                    <a16:creationId xmlns:a16="http://schemas.microsoft.com/office/drawing/2014/main" id="{45583267-F344-4BE9-86CE-949A62203C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7269" y="1398245"/>
                <a:ext cx="4418013" cy="4905375"/>
              </a:xfrm>
              <a:custGeom>
                <a:avLst/>
                <a:gdLst>
                  <a:gd name="T0" fmla="*/ 3027 w 8349"/>
                  <a:gd name="T1" fmla="*/ 0 h 9270"/>
                  <a:gd name="T2" fmla="*/ 8349 w 8349"/>
                  <a:gd name="T3" fmla="*/ 0 h 9270"/>
                  <a:gd name="T4" fmla="*/ 5438 w 8349"/>
                  <a:gd name="T5" fmla="*/ 9270 h 9270"/>
                  <a:gd name="T6" fmla="*/ 0 w 8349"/>
                  <a:gd name="T7" fmla="*/ 9270 h 9270"/>
                  <a:gd name="T8" fmla="*/ 3027 w 8349"/>
                  <a:gd name="T9" fmla="*/ 0 h 9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349" h="9270">
                    <a:moveTo>
                      <a:pt x="3027" y="0"/>
                    </a:moveTo>
                    <a:lnTo>
                      <a:pt x="8349" y="0"/>
                    </a:lnTo>
                    <a:lnTo>
                      <a:pt x="5438" y="9270"/>
                    </a:lnTo>
                    <a:lnTo>
                      <a:pt x="0" y="9270"/>
                    </a:lnTo>
                    <a:lnTo>
                      <a:pt x="3027" y="0"/>
                    </a:lnTo>
                    <a:close/>
                  </a:path>
                </a:pathLst>
              </a:custGeom>
              <a:gradFill>
                <a:gsLst>
                  <a:gs pos="62808">
                    <a:schemeClr val="tx1">
                      <a:lumMod val="50000"/>
                      <a:lumOff val="50000"/>
                      <a:alpha val="64000"/>
                    </a:schemeClr>
                  </a:gs>
                  <a:gs pos="34000">
                    <a:schemeClr val="tx1">
                      <a:lumMod val="50000"/>
                      <a:lumOff val="50000"/>
                      <a:alpha val="45000"/>
                    </a:schemeClr>
                  </a:gs>
                  <a:gs pos="0">
                    <a:srgbClr val="DCE1E7"/>
                  </a:gs>
                  <a:gs pos="82000">
                    <a:srgbClr val="DCE1E7"/>
                  </a:gs>
                </a:gsLst>
                <a:lin ang="5400000" scaled="1"/>
              </a:gradFill>
              <a:ln>
                <a:noFill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 dirty="0"/>
              </a:p>
            </p:txBody>
          </p:sp>
          <p:sp>
            <p:nvSpPr>
              <p:cNvPr id="66" name="Freeform 5">
                <a:extLst>
                  <a:ext uri="{FF2B5EF4-FFF2-40B4-BE49-F238E27FC236}">
                    <a16:creationId xmlns:a16="http://schemas.microsoft.com/office/drawing/2014/main" id="{CD40587D-3229-41F2-9601-30BD0E051C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76313" y="1398245"/>
                <a:ext cx="4418013" cy="4905374"/>
              </a:xfrm>
              <a:custGeom>
                <a:avLst/>
                <a:gdLst>
                  <a:gd name="T0" fmla="*/ 3027 w 8349"/>
                  <a:gd name="T1" fmla="*/ 0 h 9270"/>
                  <a:gd name="T2" fmla="*/ 8349 w 8349"/>
                  <a:gd name="T3" fmla="*/ 0 h 9270"/>
                  <a:gd name="T4" fmla="*/ 5438 w 8349"/>
                  <a:gd name="T5" fmla="*/ 9270 h 9270"/>
                  <a:gd name="T6" fmla="*/ 0 w 8349"/>
                  <a:gd name="T7" fmla="*/ 9270 h 9270"/>
                  <a:gd name="T8" fmla="*/ 3027 w 8349"/>
                  <a:gd name="T9" fmla="*/ 0 h 9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349" h="9270">
                    <a:moveTo>
                      <a:pt x="3027" y="0"/>
                    </a:moveTo>
                    <a:lnTo>
                      <a:pt x="8349" y="0"/>
                    </a:lnTo>
                    <a:lnTo>
                      <a:pt x="5438" y="9270"/>
                    </a:lnTo>
                    <a:lnTo>
                      <a:pt x="0" y="9270"/>
                    </a:lnTo>
                    <a:lnTo>
                      <a:pt x="3027" y="0"/>
                    </a:lnTo>
                    <a:close/>
                  </a:path>
                </a:pathLst>
              </a:custGeom>
              <a:gradFill flip="none" rotWithShape="1">
                <a:gsLst>
                  <a:gs pos="11000">
                    <a:srgbClr val="E5E8ED"/>
                  </a:gs>
                  <a:gs pos="0">
                    <a:srgbClr val="E6E9EE"/>
                  </a:gs>
                  <a:gs pos="100000">
                    <a:srgbClr val="E5E8ED"/>
                  </a:gs>
                </a:gsLst>
                <a:lin ang="16200000" scaled="1"/>
                <a:tileRect/>
              </a:gradFill>
              <a:ln>
                <a:noFill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 dirty="0"/>
              </a:p>
            </p:txBody>
          </p:sp>
          <p:sp>
            <p:nvSpPr>
              <p:cNvPr id="67" name="Freeform 7">
                <a:extLst>
                  <a:ext uri="{FF2B5EF4-FFF2-40B4-BE49-F238E27FC236}">
                    <a16:creationId xmlns:a16="http://schemas.microsoft.com/office/drawing/2014/main" id="{575F07D3-2BE2-47C5-9EEC-6010BA4C6F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13182" y="1576700"/>
                <a:ext cx="2878138" cy="1601788"/>
              </a:xfrm>
              <a:custGeom>
                <a:avLst/>
                <a:gdLst>
                  <a:gd name="T0" fmla="*/ 0 w 5438"/>
                  <a:gd name="T1" fmla="*/ 3028 h 3028"/>
                  <a:gd name="T2" fmla="*/ 1463 w 5438"/>
                  <a:gd name="T3" fmla="*/ 3028 h 3028"/>
                  <a:gd name="T4" fmla="*/ 4002 w 5438"/>
                  <a:gd name="T5" fmla="*/ 3028 h 3028"/>
                  <a:gd name="T6" fmla="*/ 5438 w 5438"/>
                  <a:gd name="T7" fmla="*/ 1555 h 3028"/>
                  <a:gd name="T8" fmla="*/ 4937 w 5438"/>
                  <a:gd name="T9" fmla="*/ 0 h 3028"/>
                  <a:gd name="T10" fmla="*/ 926 w 5438"/>
                  <a:gd name="T11" fmla="*/ 0 h 3028"/>
                  <a:gd name="T12" fmla="*/ 0 w 5438"/>
                  <a:gd name="T13" fmla="*/ 3028 h 30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438" h="3028">
                    <a:moveTo>
                      <a:pt x="0" y="3028"/>
                    </a:moveTo>
                    <a:lnTo>
                      <a:pt x="1463" y="3028"/>
                    </a:lnTo>
                    <a:lnTo>
                      <a:pt x="4002" y="3028"/>
                    </a:lnTo>
                    <a:lnTo>
                      <a:pt x="5438" y="1555"/>
                    </a:lnTo>
                    <a:lnTo>
                      <a:pt x="4937" y="0"/>
                    </a:lnTo>
                    <a:lnTo>
                      <a:pt x="926" y="0"/>
                    </a:lnTo>
                    <a:lnTo>
                      <a:pt x="0" y="3028"/>
                    </a:lnTo>
                    <a:close/>
                  </a:path>
                </a:pathLst>
              </a:custGeom>
              <a:gradFill flip="none" rotWithShape="1">
                <a:gsLst>
                  <a:gs pos="40000">
                    <a:schemeClr val="accent3">
                      <a:lumMod val="75000"/>
                      <a:lumOff val="25000"/>
                    </a:schemeClr>
                  </a:gs>
                  <a:gs pos="87000">
                    <a:schemeClr val="accent3"/>
                  </a:gs>
                </a:gsLst>
                <a:lin ang="0" scaled="1"/>
                <a:tileRect/>
              </a:gradFill>
              <a:ln>
                <a:noFill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 dirty="0"/>
              </a:p>
            </p:txBody>
          </p:sp>
        </p:grp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DF727861-5112-42EA-B79E-630BAB0DD6E0}"/>
                </a:ext>
              </a:extLst>
            </p:cNvPr>
            <p:cNvCxnSpPr/>
            <p:nvPr/>
          </p:nvCxnSpPr>
          <p:spPr>
            <a:xfrm>
              <a:off x="7015228" y="5280058"/>
              <a:ext cx="541945" cy="0"/>
            </a:xfrm>
            <a:prstGeom prst="line">
              <a:avLst/>
            </a:prstGeom>
            <a:ln w="254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493BD95D-B98E-480A-9575-048D05B4CC20}"/>
              </a:ext>
            </a:extLst>
          </p:cNvPr>
          <p:cNvSpPr txBox="1"/>
          <p:nvPr/>
        </p:nvSpPr>
        <p:spPr>
          <a:xfrm>
            <a:off x="261764" y="3274461"/>
            <a:ext cx="5342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Ways of applying CSS in an HTML :-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6D0E6CC-1AAD-49B0-ABF3-E33CECC3B6F9}"/>
              </a:ext>
            </a:extLst>
          </p:cNvPr>
          <p:cNvSpPr txBox="1"/>
          <p:nvPr/>
        </p:nvSpPr>
        <p:spPr>
          <a:xfrm>
            <a:off x="718295" y="4142329"/>
            <a:ext cx="15876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01 Inline CSS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CF4AC849-019B-4BBE-9959-26BDEA62C56D}"/>
              </a:ext>
            </a:extLst>
          </p:cNvPr>
          <p:cNvSpPr txBox="1"/>
          <p:nvPr/>
        </p:nvSpPr>
        <p:spPr>
          <a:xfrm>
            <a:off x="3184259" y="4142329"/>
            <a:ext cx="19593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02 Internal CSS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E7C53F24-EEAE-46FA-BCD4-E0906E084D6B}"/>
              </a:ext>
            </a:extLst>
          </p:cNvPr>
          <p:cNvSpPr txBox="1"/>
          <p:nvPr/>
        </p:nvSpPr>
        <p:spPr>
          <a:xfrm>
            <a:off x="5654617" y="4141283"/>
            <a:ext cx="20532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03 External CSS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9590B901-516C-4799-9B74-6CBD59D7C82D}"/>
              </a:ext>
            </a:extLst>
          </p:cNvPr>
          <p:cNvSpPr txBox="1"/>
          <p:nvPr/>
        </p:nvSpPr>
        <p:spPr>
          <a:xfrm>
            <a:off x="765195" y="5131912"/>
            <a:ext cx="21927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Inline Style CSS is applied along with HTML Element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431478B9-0192-4251-A38B-F9DDFFD7E878}"/>
              </a:ext>
            </a:extLst>
          </p:cNvPr>
          <p:cNvSpPr txBox="1"/>
          <p:nvPr/>
        </p:nvSpPr>
        <p:spPr>
          <a:xfrm>
            <a:off x="3256656" y="5164501"/>
            <a:ext cx="19051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Internal type the CSS is applied at the Page level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418DC0AC-BF99-466F-99CF-6B3CD463C261}"/>
              </a:ext>
            </a:extLst>
          </p:cNvPr>
          <p:cNvSpPr txBox="1"/>
          <p:nvPr/>
        </p:nvSpPr>
        <p:spPr>
          <a:xfrm>
            <a:off x="5741246" y="5213420"/>
            <a:ext cx="20660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External type the a separate CSS file is created and linked to the Page</a:t>
            </a:r>
          </a:p>
        </p:txBody>
      </p:sp>
      <p:pic>
        <p:nvPicPr>
          <p:cNvPr id="1028" name="Picture 4" descr="CSS - Wikipedia">
            <a:extLst>
              <a:ext uri="{FF2B5EF4-FFF2-40B4-BE49-F238E27FC236}">
                <a16:creationId xmlns:a16="http://schemas.microsoft.com/office/drawing/2014/main" id="{E67C34C9-E889-4032-9024-ADCDA0DAC8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3235" y="188640"/>
            <a:ext cx="977748" cy="1379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77993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Box Model in CSS</a:t>
            </a:r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C8C64BB-F8C0-4053-B22B-931AE5D59C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928" y="2207112"/>
            <a:ext cx="4135689" cy="222201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C96147C-84D5-482B-B669-C7273C524385}"/>
              </a:ext>
            </a:extLst>
          </p:cNvPr>
          <p:cNvSpPr txBox="1"/>
          <p:nvPr/>
        </p:nvSpPr>
        <p:spPr>
          <a:xfrm>
            <a:off x="261762" y="899721"/>
            <a:ext cx="1084438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0" i="0" dirty="0">
                <a:solidFill>
                  <a:srgbClr val="000000"/>
                </a:solidFill>
                <a:effectLst/>
              </a:rPr>
              <a:t>In CSS, the term "box model" is used when talking about design and layout.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0" i="0" dirty="0">
                <a:solidFill>
                  <a:srgbClr val="000000"/>
                </a:solidFill>
                <a:effectLst/>
              </a:rPr>
              <a:t>All HTML elements can be considered as boxes.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0" i="0" dirty="0">
                <a:solidFill>
                  <a:srgbClr val="000000"/>
                </a:solidFill>
                <a:effectLst/>
              </a:rPr>
              <a:t>The CSS box model is essentially a box that wraps around every HTML element. It consists of: margins, borders, padding, and the actual content. The image below illustrates the box model:</a:t>
            </a:r>
            <a:endParaRPr lang="en-US" dirty="0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51BB1682-8C81-490D-91EE-11EE2FC9F2EA}"/>
              </a:ext>
            </a:extLst>
          </p:cNvPr>
          <p:cNvGrpSpPr/>
          <p:nvPr/>
        </p:nvGrpSpPr>
        <p:grpSpPr>
          <a:xfrm>
            <a:off x="5038725" y="2100051"/>
            <a:ext cx="6515047" cy="2657900"/>
            <a:chOff x="316928" y="1327029"/>
            <a:chExt cx="11663461" cy="4882471"/>
          </a:xfrm>
        </p:grpSpPr>
        <p:grpSp>
          <p:nvGrpSpPr>
            <p:cNvPr id="53" name="Group 179">
              <a:extLst>
                <a:ext uri="{FF2B5EF4-FFF2-40B4-BE49-F238E27FC236}">
                  <a16:creationId xmlns:a16="http://schemas.microsoft.com/office/drawing/2014/main" id="{CE1F99A4-D905-49F1-9E89-ADBD33C51325}"/>
                </a:ext>
              </a:extLst>
            </p:cNvPr>
            <p:cNvGrpSpPr/>
            <p:nvPr/>
          </p:nvGrpSpPr>
          <p:grpSpPr>
            <a:xfrm>
              <a:off x="1754593" y="2509379"/>
              <a:ext cx="1274680" cy="1767169"/>
              <a:chOff x="3854450" y="1582738"/>
              <a:chExt cx="1397000" cy="1936750"/>
            </a:xfrm>
            <a:gradFill flip="none" rotWithShape="1">
              <a:gsLst>
                <a:gs pos="0">
                  <a:schemeClr val="accent1"/>
                </a:gs>
                <a:gs pos="50000">
                  <a:schemeClr val="accent4"/>
                </a:gs>
                <a:gs pos="100000">
                  <a:schemeClr val="accent2"/>
                </a:gs>
              </a:gsLst>
              <a:path path="circle">
                <a:fillToRect l="100000" t="100000"/>
              </a:path>
              <a:tileRect r="-100000" b="-100000"/>
            </a:gradFill>
          </p:grpSpPr>
          <p:sp>
            <p:nvSpPr>
              <p:cNvPr id="99" name="Freeform 150">
                <a:extLst>
                  <a:ext uri="{FF2B5EF4-FFF2-40B4-BE49-F238E27FC236}">
                    <a16:creationId xmlns:a16="http://schemas.microsoft.com/office/drawing/2014/main" id="{BFF27052-2D7C-4CCE-826C-00A71D8F7F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54450" y="3055938"/>
                <a:ext cx="7938" cy="1587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" y="6"/>
                  </a:cxn>
                  <a:cxn ang="0">
                    <a:pos x="5" y="10"/>
                  </a:cxn>
                  <a:cxn ang="0">
                    <a:pos x="5" y="10"/>
                  </a:cxn>
                  <a:cxn ang="0">
                    <a:pos x="4" y="10"/>
                  </a:cxn>
                  <a:cxn ang="0">
                    <a:pos x="3" y="10"/>
                  </a:cxn>
                  <a:cxn ang="0">
                    <a:pos x="2" y="9"/>
                  </a:cxn>
                  <a:cxn ang="0">
                    <a:pos x="2" y="8"/>
                  </a:cxn>
                  <a:cxn ang="0">
                    <a:pos x="1" y="8"/>
                  </a:cxn>
                  <a:cxn ang="0">
                    <a:pos x="1" y="7"/>
                  </a:cxn>
                  <a:cxn ang="0">
                    <a:pos x="1" y="5"/>
                  </a:cxn>
                  <a:cxn ang="0">
                    <a:pos x="0" y="4"/>
                  </a:cxn>
                  <a:cxn ang="0">
                    <a:pos x="0" y="2"/>
                  </a:cxn>
                  <a:cxn ang="0">
                    <a:pos x="0" y="1"/>
                  </a:cxn>
                  <a:cxn ang="0">
                    <a:pos x="0" y="0"/>
                  </a:cxn>
                </a:cxnLst>
                <a:rect l="0" t="0" r="r" b="b"/>
                <a:pathLst>
                  <a:path w="5" h="10">
                    <a:moveTo>
                      <a:pt x="0" y="0"/>
                    </a:moveTo>
                    <a:lnTo>
                      <a:pt x="4" y="6"/>
                    </a:lnTo>
                    <a:lnTo>
                      <a:pt x="5" y="10"/>
                    </a:lnTo>
                    <a:lnTo>
                      <a:pt x="5" y="10"/>
                    </a:lnTo>
                    <a:lnTo>
                      <a:pt x="4" y="10"/>
                    </a:lnTo>
                    <a:lnTo>
                      <a:pt x="3" y="10"/>
                    </a:lnTo>
                    <a:lnTo>
                      <a:pt x="2" y="9"/>
                    </a:lnTo>
                    <a:lnTo>
                      <a:pt x="2" y="8"/>
                    </a:lnTo>
                    <a:lnTo>
                      <a:pt x="1" y="8"/>
                    </a:lnTo>
                    <a:lnTo>
                      <a:pt x="1" y="7"/>
                    </a:lnTo>
                    <a:lnTo>
                      <a:pt x="1" y="5"/>
                    </a:lnTo>
                    <a:lnTo>
                      <a:pt x="0" y="4"/>
                    </a:lnTo>
                    <a:lnTo>
                      <a:pt x="0" y="2"/>
                    </a:lnTo>
                    <a:lnTo>
                      <a:pt x="0" y="1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" name="Freeform 156">
                <a:extLst>
                  <a:ext uri="{FF2B5EF4-FFF2-40B4-BE49-F238E27FC236}">
                    <a16:creationId xmlns:a16="http://schemas.microsoft.com/office/drawing/2014/main" id="{81AA02D1-2D3D-4202-99C7-3B72B1122D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33962" y="1660525"/>
                <a:ext cx="7938" cy="317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5" y="2"/>
                  </a:cxn>
                  <a:cxn ang="0">
                    <a:pos x="3" y="2"/>
                  </a:cxn>
                  <a:cxn ang="0">
                    <a:pos x="0" y="0"/>
                  </a:cxn>
                </a:cxnLst>
                <a:rect l="0" t="0" r="r" b="b"/>
                <a:pathLst>
                  <a:path w="5" h="2">
                    <a:moveTo>
                      <a:pt x="0" y="0"/>
                    </a:moveTo>
                    <a:lnTo>
                      <a:pt x="5" y="2"/>
                    </a:lnTo>
                    <a:lnTo>
                      <a:pt x="3" y="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" name="Freeform 158">
                <a:extLst>
                  <a:ext uri="{FF2B5EF4-FFF2-40B4-BE49-F238E27FC236}">
                    <a16:creationId xmlns:a16="http://schemas.microsoft.com/office/drawing/2014/main" id="{D7B8BEC4-5091-48D4-9B99-ADBA03B8D3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54575" y="1582738"/>
                <a:ext cx="15875" cy="476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0" y="3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w="10" h="3">
                    <a:moveTo>
                      <a:pt x="0" y="0"/>
                    </a:moveTo>
                    <a:lnTo>
                      <a:pt x="10" y="3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2" name="Freeform 163">
                <a:extLst>
                  <a:ext uri="{FF2B5EF4-FFF2-40B4-BE49-F238E27FC236}">
                    <a16:creationId xmlns:a16="http://schemas.microsoft.com/office/drawing/2014/main" id="{5A034DA5-2F29-4AC4-B189-DCC25D3A08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49862" y="3517900"/>
                <a:ext cx="1588" cy="1588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1" y="0"/>
                  </a:cxn>
                  <a:cxn ang="0">
                    <a:pos x="1" y="0"/>
                  </a:cxn>
                  <a:cxn ang="0">
                    <a:pos x="0" y="0"/>
                  </a:cxn>
                  <a:cxn ang="0">
                    <a:pos x="1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0" y="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" name="Freeform 169">
                <a:extLst>
                  <a:ext uri="{FF2B5EF4-FFF2-40B4-BE49-F238E27FC236}">
                    <a16:creationId xmlns:a16="http://schemas.microsoft.com/office/drawing/2014/main" id="{5976481E-C2A3-48FD-AB55-B0251A0CE4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73562" y="3114675"/>
                <a:ext cx="7938" cy="6350"/>
              </a:xfrm>
              <a:custGeom>
                <a:avLst/>
                <a:gdLst/>
                <a:ahLst/>
                <a:cxnLst>
                  <a:cxn ang="0">
                    <a:pos x="5" y="0"/>
                  </a:cxn>
                  <a:cxn ang="0">
                    <a:pos x="5" y="1"/>
                  </a:cxn>
                  <a:cxn ang="0">
                    <a:pos x="3" y="3"/>
                  </a:cxn>
                  <a:cxn ang="0">
                    <a:pos x="1" y="4"/>
                  </a:cxn>
                  <a:cxn ang="0">
                    <a:pos x="0" y="4"/>
                  </a:cxn>
                  <a:cxn ang="0">
                    <a:pos x="2" y="3"/>
                  </a:cxn>
                  <a:cxn ang="0">
                    <a:pos x="4" y="2"/>
                  </a:cxn>
                  <a:cxn ang="0">
                    <a:pos x="5" y="0"/>
                  </a:cxn>
                </a:cxnLst>
                <a:rect l="0" t="0" r="r" b="b"/>
                <a:pathLst>
                  <a:path w="5" h="4">
                    <a:moveTo>
                      <a:pt x="5" y="0"/>
                    </a:moveTo>
                    <a:lnTo>
                      <a:pt x="5" y="1"/>
                    </a:lnTo>
                    <a:lnTo>
                      <a:pt x="3" y="3"/>
                    </a:lnTo>
                    <a:lnTo>
                      <a:pt x="1" y="4"/>
                    </a:lnTo>
                    <a:lnTo>
                      <a:pt x="0" y="4"/>
                    </a:lnTo>
                    <a:lnTo>
                      <a:pt x="2" y="3"/>
                    </a:lnTo>
                    <a:lnTo>
                      <a:pt x="4" y="2"/>
                    </a:lnTo>
                    <a:lnTo>
                      <a:pt x="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" name="Freeform 170">
                <a:extLst>
                  <a:ext uri="{FF2B5EF4-FFF2-40B4-BE49-F238E27FC236}">
                    <a16:creationId xmlns:a16="http://schemas.microsoft.com/office/drawing/2014/main" id="{D1EF32A2-7645-44C9-96A9-F258B94B64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67275" y="2841625"/>
                <a:ext cx="9525" cy="2063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3" y="4"/>
                  </a:cxn>
                  <a:cxn ang="0">
                    <a:pos x="4" y="9"/>
                  </a:cxn>
                  <a:cxn ang="0">
                    <a:pos x="6" y="13"/>
                  </a:cxn>
                  <a:cxn ang="0">
                    <a:pos x="6" y="13"/>
                  </a:cxn>
                  <a:cxn ang="0">
                    <a:pos x="6" y="13"/>
                  </a:cxn>
                  <a:cxn ang="0">
                    <a:pos x="5" y="13"/>
                  </a:cxn>
                  <a:cxn ang="0">
                    <a:pos x="5" y="12"/>
                  </a:cxn>
                  <a:cxn ang="0">
                    <a:pos x="3" y="8"/>
                  </a:cxn>
                  <a:cxn ang="0">
                    <a:pos x="2" y="4"/>
                  </a:cxn>
                  <a:cxn ang="0">
                    <a:pos x="0" y="0"/>
                  </a:cxn>
                </a:cxnLst>
                <a:rect l="0" t="0" r="r" b="b"/>
                <a:pathLst>
                  <a:path w="6" h="13">
                    <a:moveTo>
                      <a:pt x="0" y="0"/>
                    </a:moveTo>
                    <a:lnTo>
                      <a:pt x="3" y="4"/>
                    </a:lnTo>
                    <a:lnTo>
                      <a:pt x="4" y="9"/>
                    </a:lnTo>
                    <a:lnTo>
                      <a:pt x="6" y="13"/>
                    </a:lnTo>
                    <a:lnTo>
                      <a:pt x="6" y="13"/>
                    </a:lnTo>
                    <a:lnTo>
                      <a:pt x="6" y="13"/>
                    </a:lnTo>
                    <a:lnTo>
                      <a:pt x="5" y="13"/>
                    </a:lnTo>
                    <a:lnTo>
                      <a:pt x="5" y="12"/>
                    </a:lnTo>
                    <a:lnTo>
                      <a:pt x="3" y="8"/>
                    </a:lnTo>
                    <a:lnTo>
                      <a:pt x="2" y="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" name="Freeform 171">
                <a:extLst>
                  <a:ext uri="{FF2B5EF4-FFF2-40B4-BE49-F238E27FC236}">
                    <a16:creationId xmlns:a16="http://schemas.microsoft.com/office/drawing/2014/main" id="{6DCD5B22-DA5D-49F4-8156-42AC959D6A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60925" y="2835275"/>
                <a:ext cx="6350" cy="635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" y="2"/>
                  </a:cxn>
                  <a:cxn ang="0">
                    <a:pos x="4" y="4"/>
                  </a:cxn>
                  <a:cxn ang="0">
                    <a:pos x="3" y="3"/>
                  </a:cxn>
                  <a:cxn ang="0">
                    <a:pos x="3" y="3"/>
                  </a:cxn>
                  <a:cxn ang="0">
                    <a:pos x="3" y="3"/>
                  </a:cxn>
                  <a:cxn ang="0">
                    <a:pos x="2" y="3"/>
                  </a:cxn>
                  <a:cxn ang="0">
                    <a:pos x="1" y="2"/>
                  </a:cxn>
                  <a:cxn ang="0">
                    <a:pos x="1" y="1"/>
                  </a:cxn>
                  <a:cxn ang="0">
                    <a:pos x="0" y="1"/>
                  </a:cxn>
                  <a:cxn ang="0">
                    <a:pos x="0" y="0"/>
                  </a:cxn>
                </a:cxnLst>
                <a:rect l="0" t="0" r="r" b="b"/>
                <a:pathLst>
                  <a:path w="4" h="4">
                    <a:moveTo>
                      <a:pt x="0" y="0"/>
                    </a:moveTo>
                    <a:lnTo>
                      <a:pt x="2" y="2"/>
                    </a:lnTo>
                    <a:lnTo>
                      <a:pt x="4" y="4"/>
                    </a:lnTo>
                    <a:lnTo>
                      <a:pt x="3" y="3"/>
                    </a:lnTo>
                    <a:lnTo>
                      <a:pt x="3" y="3"/>
                    </a:lnTo>
                    <a:lnTo>
                      <a:pt x="3" y="3"/>
                    </a:lnTo>
                    <a:lnTo>
                      <a:pt x="2" y="3"/>
                    </a:lnTo>
                    <a:lnTo>
                      <a:pt x="1" y="2"/>
                    </a:lnTo>
                    <a:lnTo>
                      <a:pt x="1" y="1"/>
                    </a:lnTo>
                    <a:lnTo>
                      <a:pt x="0" y="1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42" name="Donut 2">
              <a:extLst>
                <a:ext uri="{FF2B5EF4-FFF2-40B4-BE49-F238E27FC236}">
                  <a16:creationId xmlns:a16="http://schemas.microsoft.com/office/drawing/2014/main" id="{2A0093D9-70F2-4A93-80BC-BC477523DA4A}"/>
                </a:ext>
              </a:extLst>
            </p:cNvPr>
            <p:cNvSpPr/>
            <p:nvPr/>
          </p:nvSpPr>
          <p:spPr>
            <a:xfrm>
              <a:off x="508591" y="1980317"/>
              <a:ext cx="3520440" cy="3520440"/>
            </a:xfrm>
            <a:prstGeom prst="donut">
              <a:avLst>
                <a:gd name="adj" fmla="val 10687"/>
              </a:avLst>
            </a:prstGeom>
            <a:gradFill>
              <a:gsLst>
                <a:gs pos="16000">
                  <a:schemeClr val="bg1">
                    <a:lumMod val="85000"/>
                  </a:schemeClr>
                </a:gs>
                <a:gs pos="87000">
                  <a:schemeClr val="bg1">
                    <a:lumMod val="65000"/>
                    <a:alpha val="5200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Explanation of the different parts</a:t>
              </a:r>
            </a:p>
          </p:txBody>
        </p:sp>
        <p:sp>
          <p:nvSpPr>
            <p:cNvPr id="43" name="Donut 101">
              <a:extLst>
                <a:ext uri="{FF2B5EF4-FFF2-40B4-BE49-F238E27FC236}">
                  <a16:creationId xmlns:a16="http://schemas.microsoft.com/office/drawing/2014/main" id="{06A4D188-4E66-4782-B3B2-60D6B863771D}"/>
                </a:ext>
              </a:extLst>
            </p:cNvPr>
            <p:cNvSpPr/>
            <p:nvPr/>
          </p:nvSpPr>
          <p:spPr>
            <a:xfrm>
              <a:off x="316928" y="1805179"/>
              <a:ext cx="3872484" cy="3872484"/>
            </a:xfrm>
            <a:prstGeom prst="donut">
              <a:avLst>
                <a:gd name="adj" fmla="val 1514"/>
              </a:avLst>
            </a:prstGeom>
            <a:gradFill>
              <a:gsLst>
                <a:gs pos="16000">
                  <a:schemeClr val="bg1">
                    <a:lumMod val="85000"/>
                  </a:schemeClr>
                </a:gs>
                <a:gs pos="87000">
                  <a:schemeClr val="bg1">
                    <a:lumMod val="65000"/>
                    <a:alpha val="5200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C369A738-883F-4BCD-B0CE-9CBD50C2FFFB}"/>
                </a:ext>
              </a:extLst>
            </p:cNvPr>
            <p:cNvSpPr/>
            <p:nvPr/>
          </p:nvSpPr>
          <p:spPr>
            <a:xfrm>
              <a:off x="4440722" y="1334302"/>
              <a:ext cx="7539667" cy="912799"/>
            </a:xfrm>
            <a:prstGeom prst="rect">
              <a:avLst/>
            </a:prstGeom>
            <a:gradFill>
              <a:gsLst>
                <a:gs pos="27000">
                  <a:schemeClr val="bg1">
                    <a:lumMod val="75000"/>
                    <a:alpha val="31000"/>
                  </a:schemeClr>
                </a:gs>
                <a:gs pos="5000">
                  <a:schemeClr val="bg1">
                    <a:lumMod val="75000"/>
                  </a:schemeClr>
                </a:gs>
                <a:gs pos="100000">
                  <a:schemeClr val="tx2">
                    <a:lumMod val="75000"/>
                    <a:alpha val="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B8AEA71D-6947-4020-B956-8D4BB023E49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63740" y="1327029"/>
              <a:ext cx="927345" cy="927345"/>
            </a:xfrm>
            <a:prstGeom prst="ellipse">
              <a:avLst/>
            </a:prstGeom>
            <a:gradFill>
              <a:gsLst>
                <a:gs pos="56000">
                  <a:srgbClr val="295081"/>
                </a:gs>
                <a:gs pos="27000">
                  <a:schemeClr val="tx2">
                    <a:lumMod val="60000"/>
                    <a:lumOff val="40000"/>
                    <a:alpha val="71000"/>
                  </a:schemeClr>
                </a:gs>
                <a:gs pos="100000">
                  <a:schemeClr val="tx2">
                    <a:lumMod val="75000"/>
                  </a:schemeClr>
                </a:gs>
              </a:gsLst>
              <a:lin ang="2700000" scaled="0"/>
            </a:gradFill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latin typeface="Arial" pitchFamily="34" charset="0"/>
                  <a:cs typeface="Arial" pitchFamily="34" charset="0"/>
                </a:rPr>
                <a:t>1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53A77DBA-779D-4914-85D7-ECC79415937D}"/>
                </a:ext>
              </a:extLst>
            </p:cNvPr>
            <p:cNvSpPr/>
            <p:nvPr/>
          </p:nvSpPr>
          <p:spPr>
            <a:xfrm>
              <a:off x="5170246" y="2655102"/>
              <a:ext cx="6810143" cy="912799"/>
            </a:xfrm>
            <a:prstGeom prst="rect">
              <a:avLst/>
            </a:prstGeom>
            <a:gradFill>
              <a:gsLst>
                <a:gs pos="27000">
                  <a:schemeClr val="bg1">
                    <a:lumMod val="75000"/>
                    <a:alpha val="31000"/>
                  </a:schemeClr>
                </a:gs>
                <a:gs pos="5000">
                  <a:schemeClr val="bg1">
                    <a:lumMod val="75000"/>
                  </a:schemeClr>
                </a:gs>
                <a:gs pos="100000">
                  <a:schemeClr val="tx2">
                    <a:lumMod val="75000"/>
                    <a:alpha val="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120EC016-5092-4A2C-96AC-9304FEA00D2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00102" y="2637382"/>
              <a:ext cx="927345" cy="927345"/>
            </a:xfrm>
            <a:prstGeom prst="ellipse">
              <a:avLst/>
            </a:prstGeom>
            <a:gradFill>
              <a:gsLst>
                <a:gs pos="56000">
                  <a:srgbClr val="295081"/>
                </a:gs>
                <a:gs pos="27000">
                  <a:schemeClr val="tx2">
                    <a:lumMod val="60000"/>
                    <a:lumOff val="40000"/>
                    <a:alpha val="71000"/>
                  </a:schemeClr>
                </a:gs>
                <a:gs pos="100000">
                  <a:schemeClr val="tx2">
                    <a:lumMod val="75000"/>
                  </a:schemeClr>
                </a:gs>
              </a:gsLst>
              <a:lin ang="2700000" scaled="0"/>
            </a:gradFill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>
                  <a:latin typeface="Arial" pitchFamily="34" charset="0"/>
                  <a:cs typeface="Arial" pitchFamily="34" charset="0"/>
                </a:rPr>
                <a:t>2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F707E06F-6DFC-40E8-B31B-DF520E5F3BDF}"/>
                </a:ext>
              </a:extLst>
            </p:cNvPr>
            <p:cNvSpPr/>
            <p:nvPr/>
          </p:nvSpPr>
          <p:spPr>
            <a:xfrm>
              <a:off x="5170246" y="3975900"/>
              <a:ext cx="6810143" cy="912799"/>
            </a:xfrm>
            <a:prstGeom prst="rect">
              <a:avLst/>
            </a:prstGeom>
            <a:gradFill>
              <a:gsLst>
                <a:gs pos="27000">
                  <a:schemeClr val="bg1">
                    <a:lumMod val="75000"/>
                    <a:alpha val="31000"/>
                  </a:schemeClr>
                </a:gs>
                <a:gs pos="5000">
                  <a:schemeClr val="bg1">
                    <a:lumMod val="75000"/>
                  </a:schemeClr>
                </a:gs>
                <a:gs pos="100000">
                  <a:schemeClr val="tx2">
                    <a:lumMod val="75000"/>
                    <a:alpha val="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8F424E95-1A4C-4270-B3BF-5AE07A16237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00101" y="3928398"/>
              <a:ext cx="927345" cy="927345"/>
            </a:xfrm>
            <a:prstGeom prst="ellipse">
              <a:avLst/>
            </a:prstGeom>
            <a:gradFill>
              <a:gsLst>
                <a:gs pos="56000">
                  <a:srgbClr val="295081"/>
                </a:gs>
                <a:gs pos="27000">
                  <a:schemeClr val="tx2">
                    <a:lumMod val="60000"/>
                    <a:lumOff val="40000"/>
                    <a:alpha val="71000"/>
                  </a:schemeClr>
                </a:gs>
                <a:gs pos="100000">
                  <a:schemeClr val="tx2">
                    <a:lumMod val="75000"/>
                  </a:schemeClr>
                </a:gs>
              </a:gsLst>
              <a:lin ang="2700000" scaled="0"/>
            </a:gradFill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>
                  <a:latin typeface="Arial" pitchFamily="34" charset="0"/>
                  <a:cs typeface="Arial" pitchFamily="34" charset="0"/>
                </a:rPr>
                <a:t>3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E742156F-810D-4BF8-9A0F-75599CA30067}"/>
                </a:ext>
              </a:extLst>
            </p:cNvPr>
            <p:cNvSpPr/>
            <p:nvPr/>
          </p:nvSpPr>
          <p:spPr>
            <a:xfrm>
              <a:off x="4484447" y="5296701"/>
              <a:ext cx="7495942" cy="912799"/>
            </a:xfrm>
            <a:prstGeom prst="rect">
              <a:avLst/>
            </a:prstGeom>
            <a:gradFill>
              <a:gsLst>
                <a:gs pos="27000">
                  <a:schemeClr val="bg1">
                    <a:lumMod val="75000"/>
                    <a:alpha val="31000"/>
                  </a:schemeClr>
                </a:gs>
                <a:gs pos="5000">
                  <a:schemeClr val="bg1">
                    <a:lumMod val="75000"/>
                  </a:schemeClr>
                </a:gs>
                <a:gs pos="100000">
                  <a:schemeClr val="tx2">
                    <a:lumMod val="75000"/>
                    <a:alpha val="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78E84539-488E-41B3-80EB-F5F420B4930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14302" y="5269714"/>
              <a:ext cx="927345" cy="927345"/>
            </a:xfrm>
            <a:prstGeom prst="ellipse">
              <a:avLst/>
            </a:prstGeom>
            <a:gradFill>
              <a:gsLst>
                <a:gs pos="56000">
                  <a:srgbClr val="295081"/>
                </a:gs>
                <a:gs pos="27000">
                  <a:schemeClr val="tx2">
                    <a:lumMod val="60000"/>
                    <a:lumOff val="40000"/>
                    <a:alpha val="71000"/>
                  </a:schemeClr>
                </a:gs>
                <a:gs pos="100000">
                  <a:schemeClr val="tx2">
                    <a:lumMod val="75000"/>
                  </a:schemeClr>
                </a:gs>
              </a:gsLst>
              <a:lin ang="2700000" scaled="0"/>
            </a:gradFill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>
                  <a:latin typeface="Arial" pitchFamily="34" charset="0"/>
                  <a:cs typeface="Arial" pitchFamily="34" charset="0"/>
                </a:rPr>
                <a:t>4</a:t>
              </a:r>
            </a:p>
          </p:txBody>
        </p:sp>
      </p:grpSp>
      <p:sp>
        <p:nvSpPr>
          <p:cNvPr id="125" name="TextBox 124">
            <a:extLst>
              <a:ext uri="{FF2B5EF4-FFF2-40B4-BE49-F238E27FC236}">
                <a16:creationId xmlns:a16="http://schemas.microsoft.com/office/drawing/2014/main" id="{E0862C33-590A-4F60-BED1-7B42FFA4690E}"/>
              </a:ext>
            </a:extLst>
          </p:cNvPr>
          <p:cNvSpPr txBox="1"/>
          <p:nvPr/>
        </p:nvSpPr>
        <p:spPr>
          <a:xfrm>
            <a:off x="7622029" y="2026134"/>
            <a:ext cx="39317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Content</a:t>
            </a:r>
            <a:r>
              <a:rPr lang="en-US" dirty="0"/>
              <a:t>: The Content of the box, where text and images appear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C557BC82-53A1-4D92-AF73-F95B7ACA9828}"/>
              </a:ext>
            </a:extLst>
          </p:cNvPr>
          <p:cNvSpPr txBox="1"/>
          <p:nvPr/>
        </p:nvSpPr>
        <p:spPr>
          <a:xfrm>
            <a:off x="8005106" y="2743694"/>
            <a:ext cx="35486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Padding</a:t>
            </a:r>
            <a:r>
              <a:rPr lang="en-US" dirty="0"/>
              <a:t>: Clears an area around the content. Padding is transparent.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F0FAA323-93D8-46E3-977A-3BA801E195C1}"/>
              </a:ext>
            </a:extLst>
          </p:cNvPr>
          <p:cNvSpPr txBox="1"/>
          <p:nvPr/>
        </p:nvSpPr>
        <p:spPr>
          <a:xfrm>
            <a:off x="8005106" y="3475448"/>
            <a:ext cx="36153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Border</a:t>
            </a:r>
            <a:r>
              <a:rPr lang="en-US" dirty="0"/>
              <a:t>: A border that goes around the padding and content.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DBEA0744-D411-46C4-BE48-052422E7895A}"/>
              </a:ext>
            </a:extLst>
          </p:cNvPr>
          <p:cNvSpPr txBox="1"/>
          <p:nvPr/>
        </p:nvSpPr>
        <p:spPr>
          <a:xfrm>
            <a:off x="7614399" y="4188364"/>
            <a:ext cx="39317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Margin: </a:t>
            </a:r>
            <a:r>
              <a:rPr lang="en-US" dirty="0"/>
              <a:t>Clears an area outside the border. The margin is transparent.</a:t>
            </a:r>
            <a:endParaRPr lang="en-US" b="1" dirty="0"/>
          </a:p>
        </p:txBody>
      </p: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171AA40E-85FA-4454-85D1-0CAB42D10E05}"/>
              </a:ext>
            </a:extLst>
          </p:cNvPr>
          <p:cNvCxnSpPr/>
          <p:nvPr/>
        </p:nvCxnSpPr>
        <p:spPr>
          <a:xfrm>
            <a:off x="417928" y="5038725"/>
            <a:ext cx="109627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8A1E9E60-EC4B-4D94-9C3E-D1FBE66E86C8}"/>
              </a:ext>
            </a:extLst>
          </p:cNvPr>
          <p:cNvGrpSpPr/>
          <p:nvPr/>
        </p:nvGrpSpPr>
        <p:grpSpPr>
          <a:xfrm>
            <a:off x="856078" y="5319500"/>
            <a:ext cx="1315622" cy="1126275"/>
            <a:chOff x="9801225" y="6884988"/>
            <a:chExt cx="2376488" cy="1822450"/>
          </a:xfrm>
          <a:solidFill>
            <a:schemeClr val="accent2"/>
          </a:solidFill>
        </p:grpSpPr>
        <p:sp>
          <p:nvSpPr>
            <p:cNvPr id="133" name="Freeform 24">
              <a:extLst>
                <a:ext uri="{FF2B5EF4-FFF2-40B4-BE49-F238E27FC236}">
                  <a16:creationId xmlns:a16="http://schemas.microsoft.com/office/drawing/2014/main" id="{1A0D2F21-3664-4721-BB1A-5C370C04C93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37925" y="7134225"/>
              <a:ext cx="839788" cy="1323975"/>
            </a:xfrm>
            <a:custGeom>
              <a:avLst/>
              <a:gdLst>
                <a:gd name="T0" fmla="*/ 343 w 1585"/>
                <a:gd name="T1" fmla="*/ 0 h 2501"/>
                <a:gd name="T2" fmla="*/ 368 w 1585"/>
                <a:gd name="T3" fmla="*/ 3 h 2501"/>
                <a:gd name="T4" fmla="*/ 391 w 1585"/>
                <a:gd name="T5" fmla="*/ 13 h 2501"/>
                <a:gd name="T6" fmla="*/ 412 w 1585"/>
                <a:gd name="T7" fmla="*/ 28 h 2501"/>
                <a:gd name="T8" fmla="*/ 1558 w 1585"/>
                <a:gd name="T9" fmla="*/ 1183 h 2501"/>
                <a:gd name="T10" fmla="*/ 1573 w 1585"/>
                <a:gd name="T11" fmla="*/ 1202 h 2501"/>
                <a:gd name="T12" fmla="*/ 1582 w 1585"/>
                <a:gd name="T13" fmla="*/ 1226 h 2501"/>
                <a:gd name="T14" fmla="*/ 1585 w 1585"/>
                <a:gd name="T15" fmla="*/ 1251 h 2501"/>
                <a:gd name="T16" fmla="*/ 1582 w 1585"/>
                <a:gd name="T17" fmla="*/ 1274 h 2501"/>
                <a:gd name="T18" fmla="*/ 1573 w 1585"/>
                <a:gd name="T19" fmla="*/ 1298 h 2501"/>
                <a:gd name="T20" fmla="*/ 1558 w 1585"/>
                <a:gd name="T21" fmla="*/ 1318 h 2501"/>
                <a:gd name="T22" fmla="*/ 412 w 1585"/>
                <a:gd name="T23" fmla="*/ 2472 h 2501"/>
                <a:gd name="T24" fmla="*/ 391 w 1585"/>
                <a:gd name="T25" fmla="*/ 2489 h 2501"/>
                <a:gd name="T26" fmla="*/ 369 w 1585"/>
                <a:gd name="T27" fmla="*/ 2497 h 2501"/>
                <a:gd name="T28" fmla="*/ 345 w 1585"/>
                <a:gd name="T29" fmla="*/ 2501 h 2501"/>
                <a:gd name="T30" fmla="*/ 320 w 1585"/>
                <a:gd name="T31" fmla="*/ 2497 h 2501"/>
                <a:gd name="T32" fmla="*/ 297 w 1585"/>
                <a:gd name="T33" fmla="*/ 2489 h 2501"/>
                <a:gd name="T34" fmla="*/ 276 w 1585"/>
                <a:gd name="T35" fmla="*/ 2472 h 2501"/>
                <a:gd name="T36" fmla="*/ 29 w 1585"/>
                <a:gd name="T37" fmla="*/ 2223 h 2501"/>
                <a:gd name="T38" fmla="*/ 12 w 1585"/>
                <a:gd name="T39" fmla="*/ 2202 h 2501"/>
                <a:gd name="T40" fmla="*/ 4 w 1585"/>
                <a:gd name="T41" fmla="*/ 2179 h 2501"/>
                <a:gd name="T42" fmla="*/ 0 w 1585"/>
                <a:gd name="T43" fmla="*/ 2155 h 2501"/>
                <a:gd name="T44" fmla="*/ 4 w 1585"/>
                <a:gd name="T45" fmla="*/ 2130 h 2501"/>
                <a:gd name="T46" fmla="*/ 12 w 1585"/>
                <a:gd name="T47" fmla="*/ 2107 h 2501"/>
                <a:gd name="T48" fmla="*/ 29 w 1585"/>
                <a:gd name="T49" fmla="*/ 2088 h 2501"/>
                <a:gd name="T50" fmla="*/ 859 w 1585"/>
                <a:gd name="T51" fmla="*/ 1251 h 2501"/>
                <a:gd name="T52" fmla="*/ 29 w 1585"/>
                <a:gd name="T53" fmla="*/ 414 h 2501"/>
                <a:gd name="T54" fmla="*/ 12 w 1585"/>
                <a:gd name="T55" fmla="*/ 393 h 2501"/>
                <a:gd name="T56" fmla="*/ 4 w 1585"/>
                <a:gd name="T57" fmla="*/ 370 h 2501"/>
                <a:gd name="T58" fmla="*/ 0 w 1585"/>
                <a:gd name="T59" fmla="*/ 345 h 2501"/>
                <a:gd name="T60" fmla="*/ 4 w 1585"/>
                <a:gd name="T61" fmla="*/ 321 h 2501"/>
                <a:gd name="T62" fmla="*/ 12 w 1585"/>
                <a:gd name="T63" fmla="*/ 298 h 2501"/>
                <a:gd name="T64" fmla="*/ 29 w 1585"/>
                <a:gd name="T65" fmla="*/ 277 h 2501"/>
                <a:gd name="T66" fmla="*/ 276 w 1585"/>
                <a:gd name="T67" fmla="*/ 28 h 2501"/>
                <a:gd name="T68" fmla="*/ 297 w 1585"/>
                <a:gd name="T69" fmla="*/ 13 h 2501"/>
                <a:gd name="T70" fmla="*/ 320 w 1585"/>
                <a:gd name="T71" fmla="*/ 3 h 2501"/>
                <a:gd name="T72" fmla="*/ 343 w 1585"/>
                <a:gd name="T73" fmla="*/ 0 h 25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585" h="2501">
                  <a:moveTo>
                    <a:pt x="343" y="0"/>
                  </a:moveTo>
                  <a:lnTo>
                    <a:pt x="368" y="3"/>
                  </a:lnTo>
                  <a:lnTo>
                    <a:pt x="391" y="13"/>
                  </a:lnTo>
                  <a:lnTo>
                    <a:pt x="412" y="28"/>
                  </a:lnTo>
                  <a:lnTo>
                    <a:pt x="1558" y="1183"/>
                  </a:lnTo>
                  <a:lnTo>
                    <a:pt x="1573" y="1202"/>
                  </a:lnTo>
                  <a:lnTo>
                    <a:pt x="1582" y="1226"/>
                  </a:lnTo>
                  <a:lnTo>
                    <a:pt x="1585" y="1251"/>
                  </a:lnTo>
                  <a:lnTo>
                    <a:pt x="1582" y="1274"/>
                  </a:lnTo>
                  <a:lnTo>
                    <a:pt x="1573" y="1298"/>
                  </a:lnTo>
                  <a:lnTo>
                    <a:pt x="1558" y="1318"/>
                  </a:lnTo>
                  <a:lnTo>
                    <a:pt x="412" y="2472"/>
                  </a:lnTo>
                  <a:lnTo>
                    <a:pt x="391" y="2489"/>
                  </a:lnTo>
                  <a:lnTo>
                    <a:pt x="369" y="2497"/>
                  </a:lnTo>
                  <a:lnTo>
                    <a:pt x="345" y="2501"/>
                  </a:lnTo>
                  <a:lnTo>
                    <a:pt x="320" y="2497"/>
                  </a:lnTo>
                  <a:lnTo>
                    <a:pt x="297" y="2489"/>
                  </a:lnTo>
                  <a:lnTo>
                    <a:pt x="276" y="2472"/>
                  </a:lnTo>
                  <a:lnTo>
                    <a:pt x="29" y="2223"/>
                  </a:lnTo>
                  <a:lnTo>
                    <a:pt x="12" y="2202"/>
                  </a:lnTo>
                  <a:lnTo>
                    <a:pt x="4" y="2179"/>
                  </a:lnTo>
                  <a:lnTo>
                    <a:pt x="0" y="2155"/>
                  </a:lnTo>
                  <a:lnTo>
                    <a:pt x="4" y="2130"/>
                  </a:lnTo>
                  <a:lnTo>
                    <a:pt x="12" y="2107"/>
                  </a:lnTo>
                  <a:lnTo>
                    <a:pt x="29" y="2088"/>
                  </a:lnTo>
                  <a:lnTo>
                    <a:pt x="859" y="1251"/>
                  </a:lnTo>
                  <a:lnTo>
                    <a:pt x="29" y="414"/>
                  </a:lnTo>
                  <a:lnTo>
                    <a:pt x="12" y="393"/>
                  </a:lnTo>
                  <a:lnTo>
                    <a:pt x="4" y="370"/>
                  </a:lnTo>
                  <a:lnTo>
                    <a:pt x="0" y="345"/>
                  </a:lnTo>
                  <a:lnTo>
                    <a:pt x="4" y="321"/>
                  </a:lnTo>
                  <a:lnTo>
                    <a:pt x="12" y="298"/>
                  </a:lnTo>
                  <a:lnTo>
                    <a:pt x="29" y="277"/>
                  </a:lnTo>
                  <a:lnTo>
                    <a:pt x="276" y="28"/>
                  </a:lnTo>
                  <a:lnTo>
                    <a:pt x="297" y="13"/>
                  </a:lnTo>
                  <a:lnTo>
                    <a:pt x="320" y="3"/>
                  </a:lnTo>
                  <a:lnTo>
                    <a:pt x="34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34" name="Freeform 25">
              <a:extLst>
                <a:ext uri="{FF2B5EF4-FFF2-40B4-BE49-F238E27FC236}">
                  <a16:creationId xmlns:a16="http://schemas.microsoft.com/office/drawing/2014/main" id="{96B8FA37-7779-4E94-BC41-5E86419E1EF9}"/>
                </a:ext>
              </a:extLst>
            </p:cNvPr>
            <p:cNvSpPr>
              <a:spLocks/>
            </p:cNvSpPr>
            <p:nvPr/>
          </p:nvSpPr>
          <p:spPr bwMode="auto">
            <a:xfrm>
              <a:off x="9801225" y="7134225"/>
              <a:ext cx="838200" cy="1323975"/>
            </a:xfrm>
            <a:custGeom>
              <a:avLst/>
              <a:gdLst>
                <a:gd name="T0" fmla="*/ 1240 w 1584"/>
                <a:gd name="T1" fmla="*/ 0 h 2502"/>
                <a:gd name="T2" fmla="*/ 1265 w 1584"/>
                <a:gd name="T3" fmla="*/ 4 h 2502"/>
                <a:gd name="T4" fmla="*/ 1288 w 1584"/>
                <a:gd name="T5" fmla="*/ 14 h 2502"/>
                <a:gd name="T6" fmla="*/ 1308 w 1584"/>
                <a:gd name="T7" fmla="*/ 29 h 2502"/>
                <a:gd name="T8" fmla="*/ 1556 w 1584"/>
                <a:gd name="T9" fmla="*/ 278 h 2502"/>
                <a:gd name="T10" fmla="*/ 1571 w 1584"/>
                <a:gd name="T11" fmla="*/ 299 h 2502"/>
                <a:gd name="T12" fmla="*/ 1581 w 1584"/>
                <a:gd name="T13" fmla="*/ 321 h 2502"/>
                <a:gd name="T14" fmla="*/ 1584 w 1584"/>
                <a:gd name="T15" fmla="*/ 347 h 2502"/>
                <a:gd name="T16" fmla="*/ 1581 w 1584"/>
                <a:gd name="T17" fmla="*/ 372 h 2502"/>
                <a:gd name="T18" fmla="*/ 1571 w 1584"/>
                <a:gd name="T19" fmla="*/ 394 h 2502"/>
                <a:gd name="T20" fmla="*/ 1556 w 1584"/>
                <a:gd name="T21" fmla="*/ 415 h 2502"/>
                <a:gd name="T22" fmla="*/ 726 w 1584"/>
                <a:gd name="T23" fmla="*/ 1252 h 2502"/>
                <a:gd name="T24" fmla="*/ 1556 w 1584"/>
                <a:gd name="T25" fmla="*/ 2089 h 2502"/>
                <a:gd name="T26" fmla="*/ 1571 w 1584"/>
                <a:gd name="T27" fmla="*/ 2108 h 2502"/>
                <a:gd name="T28" fmla="*/ 1581 w 1584"/>
                <a:gd name="T29" fmla="*/ 2131 h 2502"/>
                <a:gd name="T30" fmla="*/ 1584 w 1584"/>
                <a:gd name="T31" fmla="*/ 2156 h 2502"/>
                <a:gd name="T32" fmla="*/ 1581 w 1584"/>
                <a:gd name="T33" fmla="*/ 2180 h 2502"/>
                <a:gd name="T34" fmla="*/ 1571 w 1584"/>
                <a:gd name="T35" fmla="*/ 2203 h 2502"/>
                <a:gd name="T36" fmla="*/ 1556 w 1584"/>
                <a:gd name="T37" fmla="*/ 2224 h 2502"/>
                <a:gd name="T38" fmla="*/ 1308 w 1584"/>
                <a:gd name="T39" fmla="*/ 2473 h 2502"/>
                <a:gd name="T40" fmla="*/ 1288 w 1584"/>
                <a:gd name="T41" fmla="*/ 2490 h 2502"/>
                <a:gd name="T42" fmla="*/ 1265 w 1584"/>
                <a:gd name="T43" fmla="*/ 2498 h 2502"/>
                <a:gd name="T44" fmla="*/ 1240 w 1584"/>
                <a:gd name="T45" fmla="*/ 2502 h 2502"/>
                <a:gd name="T46" fmla="*/ 1216 w 1584"/>
                <a:gd name="T47" fmla="*/ 2498 h 2502"/>
                <a:gd name="T48" fmla="*/ 1194 w 1584"/>
                <a:gd name="T49" fmla="*/ 2490 h 2502"/>
                <a:gd name="T50" fmla="*/ 1173 w 1584"/>
                <a:gd name="T51" fmla="*/ 2473 h 2502"/>
                <a:gd name="T52" fmla="*/ 27 w 1584"/>
                <a:gd name="T53" fmla="*/ 1319 h 2502"/>
                <a:gd name="T54" fmla="*/ 12 w 1584"/>
                <a:gd name="T55" fmla="*/ 1299 h 2502"/>
                <a:gd name="T56" fmla="*/ 3 w 1584"/>
                <a:gd name="T57" fmla="*/ 1275 h 2502"/>
                <a:gd name="T58" fmla="*/ 0 w 1584"/>
                <a:gd name="T59" fmla="*/ 1252 h 2502"/>
                <a:gd name="T60" fmla="*/ 3 w 1584"/>
                <a:gd name="T61" fmla="*/ 1227 h 2502"/>
                <a:gd name="T62" fmla="*/ 12 w 1584"/>
                <a:gd name="T63" fmla="*/ 1203 h 2502"/>
                <a:gd name="T64" fmla="*/ 27 w 1584"/>
                <a:gd name="T65" fmla="*/ 1184 h 2502"/>
                <a:gd name="T66" fmla="*/ 1173 w 1584"/>
                <a:gd name="T67" fmla="*/ 29 h 2502"/>
                <a:gd name="T68" fmla="*/ 1194 w 1584"/>
                <a:gd name="T69" fmla="*/ 14 h 2502"/>
                <a:gd name="T70" fmla="*/ 1216 w 1584"/>
                <a:gd name="T71" fmla="*/ 4 h 2502"/>
                <a:gd name="T72" fmla="*/ 1240 w 1584"/>
                <a:gd name="T73" fmla="*/ 0 h 25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584" h="2502">
                  <a:moveTo>
                    <a:pt x="1240" y="0"/>
                  </a:moveTo>
                  <a:lnTo>
                    <a:pt x="1265" y="4"/>
                  </a:lnTo>
                  <a:lnTo>
                    <a:pt x="1288" y="14"/>
                  </a:lnTo>
                  <a:lnTo>
                    <a:pt x="1308" y="29"/>
                  </a:lnTo>
                  <a:lnTo>
                    <a:pt x="1556" y="278"/>
                  </a:lnTo>
                  <a:lnTo>
                    <a:pt x="1571" y="299"/>
                  </a:lnTo>
                  <a:lnTo>
                    <a:pt x="1581" y="321"/>
                  </a:lnTo>
                  <a:lnTo>
                    <a:pt x="1584" y="347"/>
                  </a:lnTo>
                  <a:lnTo>
                    <a:pt x="1581" y="372"/>
                  </a:lnTo>
                  <a:lnTo>
                    <a:pt x="1571" y="394"/>
                  </a:lnTo>
                  <a:lnTo>
                    <a:pt x="1556" y="415"/>
                  </a:lnTo>
                  <a:lnTo>
                    <a:pt x="726" y="1252"/>
                  </a:lnTo>
                  <a:lnTo>
                    <a:pt x="1556" y="2089"/>
                  </a:lnTo>
                  <a:lnTo>
                    <a:pt x="1571" y="2108"/>
                  </a:lnTo>
                  <a:lnTo>
                    <a:pt x="1581" y="2131"/>
                  </a:lnTo>
                  <a:lnTo>
                    <a:pt x="1584" y="2156"/>
                  </a:lnTo>
                  <a:lnTo>
                    <a:pt x="1581" y="2180"/>
                  </a:lnTo>
                  <a:lnTo>
                    <a:pt x="1571" y="2203"/>
                  </a:lnTo>
                  <a:lnTo>
                    <a:pt x="1556" y="2224"/>
                  </a:lnTo>
                  <a:lnTo>
                    <a:pt x="1308" y="2473"/>
                  </a:lnTo>
                  <a:lnTo>
                    <a:pt x="1288" y="2490"/>
                  </a:lnTo>
                  <a:lnTo>
                    <a:pt x="1265" y="2498"/>
                  </a:lnTo>
                  <a:lnTo>
                    <a:pt x="1240" y="2502"/>
                  </a:lnTo>
                  <a:lnTo>
                    <a:pt x="1216" y="2498"/>
                  </a:lnTo>
                  <a:lnTo>
                    <a:pt x="1194" y="2490"/>
                  </a:lnTo>
                  <a:lnTo>
                    <a:pt x="1173" y="2473"/>
                  </a:lnTo>
                  <a:lnTo>
                    <a:pt x="27" y="1319"/>
                  </a:lnTo>
                  <a:lnTo>
                    <a:pt x="12" y="1299"/>
                  </a:lnTo>
                  <a:lnTo>
                    <a:pt x="3" y="1275"/>
                  </a:lnTo>
                  <a:lnTo>
                    <a:pt x="0" y="1252"/>
                  </a:lnTo>
                  <a:lnTo>
                    <a:pt x="3" y="1227"/>
                  </a:lnTo>
                  <a:lnTo>
                    <a:pt x="12" y="1203"/>
                  </a:lnTo>
                  <a:lnTo>
                    <a:pt x="27" y="1184"/>
                  </a:lnTo>
                  <a:lnTo>
                    <a:pt x="1173" y="29"/>
                  </a:lnTo>
                  <a:lnTo>
                    <a:pt x="1194" y="14"/>
                  </a:lnTo>
                  <a:lnTo>
                    <a:pt x="1216" y="4"/>
                  </a:lnTo>
                  <a:lnTo>
                    <a:pt x="124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35" name="Freeform 26">
              <a:extLst>
                <a:ext uri="{FF2B5EF4-FFF2-40B4-BE49-F238E27FC236}">
                  <a16:creationId xmlns:a16="http://schemas.microsoft.com/office/drawing/2014/main" id="{82572FFA-87B5-4DD0-85EB-C2CBCF89A84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37838" y="6884988"/>
              <a:ext cx="701675" cy="1822450"/>
            </a:xfrm>
            <a:custGeom>
              <a:avLst/>
              <a:gdLst>
                <a:gd name="T0" fmla="*/ 1033 w 1327"/>
                <a:gd name="T1" fmla="*/ 0 h 3442"/>
                <a:gd name="T2" fmla="*/ 1057 w 1327"/>
                <a:gd name="T3" fmla="*/ 4 h 3442"/>
                <a:gd name="T4" fmla="*/ 1258 w 1327"/>
                <a:gd name="T5" fmla="*/ 63 h 3442"/>
                <a:gd name="T6" fmla="*/ 1282 w 1327"/>
                <a:gd name="T7" fmla="*/ 74 h 3442"/>
                <a:gd name="T8" fmla="*/ 1301 w 1327"/>
                <a:gd name="T9" fmla="*/ 89 h 3442"/>
                <a:gd name="T10" fmla="*/ 1316 w 1327"/>
                <a:gd name="T11" fmla="*/ 110 h 3442"/>
                <a:gd name="T12" fmla="*/ 1324 w 1327"/>
                <a:gd name="T13" fmla="*/ 133 h 3442"/>
                <a:gd name="T14" fmla="*/ 1327 w 1327"/>
                <a:gd name="T15" fmla="*/ 158 h 3442"/>
                <a:gd name="T16" fmla="*/ 1323 w 1327"/>
                <a:gd name="T17" fmla="*/ 183 h 3442"/>
                <a:gd name="T18" fmla="*/ 388 w 1327"/>
                <a:gd name="T19" fmla="*/ 3375 h 3442"/>
                <a:gd name="T20" fmla="*/ 378 w 1327"/>
                <a:gd name="T21" fmla="*/ 3398 h 3442"/>
                <a:gd name="T22" fmla="*/ 362 w 1327"/>
                <a:gd name="T23" fmla="*/ 3416 h 3442"/>
                <a:gd name="T24" fmla="*/ 343 w 1327"/>
                <a:gd name="T25" fmla="*/ 3431 h 3442"/>
                <a:gd name="T26" fmla="*/ 321 w 1327"/>
                <a:gd name="T27" fmla="*/ 3440 h 3442"/>
                <a:gd name="T28" fmla="*/ 297 w 1327"/>
                <a:gd name="T29" fmla="*/ 3442 h 3442"/>
                <a:gd name="T30" fmla="*/ 271 w 1327"/>
                <a:gd name="T31" fmla="*/ 3440 h 3442"/>
                <a:gd name="T32" fmla="*/ 68 w 1327"/>
                <a:gd name="T33" fmla="*/ 3379 h 3442"/>
                <a:gd name="T34" fmla="*/ 47 w 1327"/>
                <a:gd name="T35" fmla="*/ 3369 h 3442"/>
                <a:gd name="T36" fmla="*/ 27 w 1327"/>
                <a:gd name="T37" fmla="*/ 3353 h 3442"/>
                <a:gd name="T38" fmla="*/ 12 w 1327"/>
                <a:gd name="T39" fmla="*/ 3333 h 3442"/>
                <a:gd name="T40" fmla="*/ 3 w 1327"/>
                <a:gd name="T41" fmla="*/ 3310 h 3442"/>
                <a:gd name="T42" fmla="*/ 0 w 1327"/>
                <a:gd name="T43" fmla="*/ 3285 h 3442"/>
                <a:gd name="T44" fmla="*/ 4 w 1327"/>
                <a:gd name="T45" fmla="*/ 3260 h 3442"/>
                <a:gd name="T46" fmla="*/ 940 w 1327"/>
                <a:gd name="T47" fmla="*/ 69 h 3442"/>
                <a:gd name="T48" fmla="*/ 949 w 1327"/>
                <a:gd name="T49" fmla="*/ 45 h 3442"/>
                <a:gd name="T50" fmla="*/ 966 w 1327"/>
                <a:gd name="T51" fmla="*/ 26 h 3442"/>
                <a:gd name="T52" fmla="*/ 985 w 1327"/>
                <a:gd name="T53" fmla="*/ 12 h 3442"/>
                <a:gd name="T54" fmla="*/ 1008 w 1327"/>
                <a:gd name="T55" fmla="*/ 2 h 3442"/>
                <a:gd name="T56" fmla="*/ 1033 w 1327"/>
                <a:gd name="T57" fmla="*/ 0 h 3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327" h="3442">
                  <a:moveTo>
                    <a:pt x="1033" y="0"/>
                  </a:moveTo>
                  <a:lnTo>
                    <a:pt x="1057" y="4"/>
                  </a:lnTo>
                  <a:lnTo>
                    <a:pt x="1258" y="63"/>
                  </a:lnTo>
                  <a:lnTo>
                    <a:pt x="1282" y="74"/>
                  </a:lnTo>
                  <a:lnTo>
                    <a:pt x="1301" y="89"/>
                  </a:lnTo>
                  <a:lnTo>
                    <a:pt x="1316" y="110"/>
                  </a:lnTo>
                  <a:lnTo>
                    <a:pt x="1324" y="133"/>
                  </a:lnTo>
                  <a:lnTo>
                    <a:pt x="1327" y="158"/>
                  </a:lnTo>
                  <a:lnTo>
                    <a:pt x="1323" y="183"/>
                  </a:lnTo>
                  <a:lnTo>
                    <a:pt x="388" y="3375"/>
                  </a:lnTo>
                  <a:lnTo>
                    <a:pt x="378" y="3398"/>
                  </a:lnTo>
                  <a:lnTo>
                    <a:pt x="362" y="3416"/>
                  </a:lnTo>
                  <a:lnTo>
                    <a:pt x="343" y="3431"/>
                  </a:lnTo>
                  <a:lnTo>
                    <a:pt x="321" y="3440"/>
                  </a:lnTo>
                  <a:lnTo>
                    <a:pt x="297" y="3442"/>
                  </a:lnTo>
                  <a:lnTo>
                    <a:pt x="271" y="3440"/>
                  </a:lnTo>
                  <a:lnTo>
                    <a:pt x="68" y="3379"/>
                  </a:lnTo>
                  <a:lnTo>
                    <a:pt x="47" y="3369"/>
                  </a:lnTo>
                  <a:lnTo>
                    <a:pt x="27" y="3353"/>
                  </a:lnTo>
                  <a:lnTo>
                    <a:pt x="12" y="3333"/>
                  </a:lnTo>
                  <a:lnTo>
                    <a:pt x="3" y="3310"/>
                  </a:lnTo>
                  <a:lnTo>
                    <a:pt x="0" y="3285"/>
                  </a:lnTo>
                  <a:lnTo>
                    <a:pt x="4" y="3260"/>
                  </a:lnTo>
                  <a:lnTo>
                    <a:pt x="940" y="69"/>
                  </a:lnTo>
                  <a:lnTo>
                    <a:pt x="949" y="45"/>
                  </a:lnTo>
                  <a:lnTo>
                    <a:pt x="966" y="26"/>
                  </a:lnTo>
                  <a:lnTo>
                    <a:pt x="985" y="12"/>
                  </a:lnTo>
                  <a:lnTo>
                    <a:pt x="1008" y="2"/>
                  </a:lnTo>
                  <a:lnTo>
                    <a:pt x="103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136" name="TextBox 135">
            <a:extLst>
              <a:ext uri="{FF2B5EF4-FFF2-40B4-BE49-F238E27FC236}">
                <a16:creationId xmlns:a16="http://schemas.microsoft.com/office/drawing/2014/main" id="{7247C646-3702-493A-B8FF-0276322C8EE5}"/>
              </a:ext>
            </a:extLst>
          </p:cNvPr>
          <p:cNvSpPr txBox="1"/>
          <p:nvPr/>
        </p:nvSpPr>
        <p:spPr>
          <a:xfrm>
            <a:off x="2438400" y="5239656"/>
            <a:ext cx="21240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Exercise code links:</a:t>
            </a:r>
          </a:p>
          <a:p>
            <a:pPr marL="285750" indent="-285750">
              <a:buFontTx/>
              <a:buChar char="-"/>
            </a:pPr>
            <a:r>
              <a:rPr lang="en-US" dirty="0">
                <a:hlinkClick r:id="rId4"/>
              </a:rPr>
              <a:t>index.html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>
                <a:hlinkClick r:id="rId5"/>
              </a:rPr>
              <a:t>style.css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44588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5121565" y="2468537"/>
            <a:ext cx="3999345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8000" b="1" dirty="0"/>
              <a:t>Break</a:t>
            </a:r>
            <a:endParaRPr lang="en-US" b="1" dirty="0"/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1026" name="Picture 2" descr="Coffee break line icon clock and cup Royalty Free Vector">
            <a:extLst>
              <a:ext uri="{FF2B5EF4-FFF2-40B4-BE49-F238E27FC236}">
                <a16:creationId xmlns:a16="http://schemas.microsoft.com/office/drawing/2014/main" id="{ECB33168-3F45-4992-99CB-0ADDAF54E8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76" b="11918"/>
          <a:stretch/>
        </p:blipFill>
        <p:spPr bwMode="auto">
          <a:xfrm>
            <a:off x="2634730" y="1969714"/>
            <a:ext cx="2436034" cy="2207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6907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JavaScript</a:t>
            </a:r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2050" name="Picture 2" descr="Javascript abstract concept illustration Free Vector">
            <a:extLst>
              <a:ext uri="{FF2B5EF4-FFF2-40B4-BE49-F238E27FC236}">
                <a16:creationId xmlns:a16="http://schemas.microsoft.com/office/drawing/2014/main" id="{AADA9B42-D096-4D34-92A9-F1716C8B54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3552" y="1309612"/>
            <a:ext cx="4708448" cy="4708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1392852-170F-4A60-B2F2-66F95295265B}"/>
              </a:ext>
            </a:extLst>
          </p:cNvPr>
          <p:cNvSpPr txBox="1"/>
          <p:nvPr/>
        </p:nvSpPr>
        <p:spPr>
          <a:xfrm>
            <a:off x="261764" y="839940"/>
            <a:ext cx="75819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0" i="0" dirty="0">
                <a:solidFill>
                  <a:srgbClr val="000000"/>
                </a:solidFill>
                <a:effectLst/>
              </a:rPr>
              <a:t>JavaScript is the programming language of the Web.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0" i="0" dirty="0">
                <a:solidFill>
                  <a:srgbClr val="000000"/>
                </a:solidFill>
                <a:effectLst/>
              </a:rPr>
              <a:t>JavaScript is the world's most popular programming language.</a:t>
            </a:r>
            <a:endParaRPr lang="en-US" dirty="0">
              <a:solidFill>
                <a:srgbClr val="00000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It is an </a:t>
            </a:r>
            <a:r>
              <a:rPr lang="en-US" b="1" i="1" dirty="0"/>
              <a:t>asynchronous non-blocking IO language.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i="0" dirty="0">
                <a:solidFill>
                  <a:srgbClr val="202124"/>
                </a:solidFill>
                <a:effectLst/>
              </a:rPr>
              <a:t>JavaScript</a:t>
            </a:r>
            <a:r>
              <a:rPr lang="en-US" b="0" i="0" dirty="0">
                <a:solidFill>
                  <a:srgbClr val="202124"/>
                </a:solidFill>
                <a:effectLst/>
              </a:rPr>
              <a:t> is a text-based programming language used both on the client-side and server-side that allows you to make web pages interactive.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b="0" i="0" dirty="0">
                <a:solidFill>
                  <a:srgbClr val="202124"/>
                </a:solidFill>
                <a:effectLst/>
              </a:rPr>
              <a:t>Client-side JS – When code runs on Browser.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202124"/>
                </a:solidFill>
              </a:rPr>
              <a:t>Server-side JS – When the code runs on webserver, e.g. NodeJS</a:t>
            </a:r>
            <a:endParaRPr lang="en-US" b="0" i="0" dirty="0">
              <a:solidFill>
                <a:srgbClr val="202124"/>
              </a:solidFill>
              <a:effectLst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0" i="0" dirty="0">
                <a:solidFill>
                  <a:srgbClr val="202124"/>
                </a:solidFill>
                <a:effectLst/>
              </a:rPr>
              <a:t>Where HTML and CSS are languages that give structure and style to web pages, </a:t>
            </a:r>
            <a:r>
              <a:rPr lang="en-US" b="1" i="0" dirty="0">
                <a:solidFill>
                  <a:srgbClr val="202124"/>
                </a:solidFill>
                <a:effectLst/>
              </a:rPr>
              <a:t>JavaScript</a:t>
            </a:r>
            <a:r>
              <a:rPr lang="en-US" b="0" i="0" dirty="0">
                <a:solidFill>
                  <a:srgbClr val="202124"/>
                </a:solidFill>
                <a:effectLst/>
              </a:rPr>
              <a:t> gives web pages interactive elements that engage a user.</a:t>
            </a:r>
            <a:endParaRPr lang="en-US" b="1" i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2052" name="Picture 4" descr="JavaScript logo and symbol, meaning, history, PNG">
            <a:extLst>
              <a:ext uri="{FF2B5EF4-FFF2-40B4-BE49-F238E27FC236}">
                <a16:creationId xmlns:a16="http://schemas.microsoft.com/office/drawing/2014/main" id="{EFF9248B-02B8-4E7F-A466-EAE34D79BF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5038" y="71203"/>
            <a:ext cx="2217252" cy="1385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20C903F-3C48-4C9B-BDC2-4FDB52FE0CC1}"/>
              </a:ext>
            </a:extLst>
          </p:cNvPr>
          <p:cNvSpPr txBox="1"/>
          <p:nvPr/>
        </p:nvSpPr>
        <p:spPr>
          <a:xfrm>
            <a:off x="261764" y="3569496"/>
            <a:ext cx="42291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Types of function in JavaScript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2739CBA-EBC3-41E9-B898-3389B93567A0}"/>
              </a:ext>
            </a:extLst>
          </p:cNvPr>
          <p:cNvSpPr txBox="1"/>
          <p:nvPr/>
        </p:nvSpPr>
        <p:spPr>
          <a:xfrm>
            <a:off x="261764" y="3963259"/>
            <a:ext cx="607695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There are 2 type of functions in JS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Anonymous Function – a function without name</a:t>
            </a:r>
          </a:p>
          <a:p>
            <a:pPr lvl="1"/>
            <a:r>
              <a:rPr lang="en-US" dirty="0"/>
              <a:t>Syntax: 	function(p1, p2 ) {</a:t>
            </a:r>
          </a:p>
          <a:p>
            <a:pPr lvl="1"/>
            <a:r>
              <a:rPr lang="en-US" dirty="0"/>
              <a:t>		       --code--</a:t>
            </a:r>
          </a:p>
          <a:p>
            <a:pPr lvl="1"/>
            <a:r>
              <a:rPr lang="en-US" dirty="0"/>
              <a:t>		}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Named Function – a function with a name</a:t>
            </a:r>
          </a:p>
          <a:p>
            <a:pPr lvl="1"/>
            <a:r>
              <a:rPr lang="en-US" dirty="0"/>
              <a:t>Syntax:-	function  functionName(p1, p2) {</a:t>
            </a:r>
          </a:p>
          <a:p>
            <a:pPr lvl="1"/>
            <a:r>
              <a:rPr lang="en-US" dirty="0"/>
              <a:t>		        --code—</a:t>
            </a:r>
          </a:p>
          <a:p>
            <a:pPr lvl="1"/>
            <a:r>
              <a:rPr lang="en-US" dirty="0"/>
              <a:t>		}</a:t>
            </a:r>
          </a:p>
        </p:txBody>
      </p:sp>
    </p:spTree>
    <p:extLst>
      <p:ext uri="{BB962C8B-B14F-4D97-AF65-F5344CB8AC3E}">
        <p14:creationId xmlns:p14="http://schemas.microsoft.com/office/powerpoint/2010/main" val="34842713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Some Important points of JavaScript</a:t>
            </a:r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AA52A60-A684-4BB9-8BC4-6E7D4E2859FF}"/>
              </a:ext>
            </a:extLst>
          </p:cNvPr>
          <p:cNvSpPr txBox="1"/>
          <p:nvPr/>
        </p:nvSpPr>
        <p:spPr>
          <a:xfrm>
            <a:off x="261764" y="793242"/>
            <a:ext cx="699135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/>
              <a:t>How to apply JavaScript </a:t>
            </a:r>
          </a:p>
          <a:p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There are 3 ways of applying JavaScript on a page:</a:t>
            </a:r>
          </a:p>
          <a:p>
            <a:endParaRPr lang="en-US" dirty="0"/>
          </a:p>
          <a:p>
            <a:pPr marL="285750" indent="-285750">
              <a:buBlip>
                <a:blip r:embed="rId3"/>
              </a:buBlip>
            </a:pPr>
            <a:r>
              <a:rPr lang="en-US" b="1" dirty="0"/>
              <a:t>Inline JS </a:t>
            </a:r>
            <a:r>
              <a:rPr lang="en-US" dirty="0"/>
              <a:t>:- It is applied at the element level. It cannot be reused.</a:t>
            </a:r>
          </a:p>
          <a:p>
            <a:pPr lvl="1"/>
            <a:r>
              <a:rPr lang="en-US" dirty="0"/>
              <a:t>Syntax:-</a:t>
            </a:r>
          </a:p>
          <a:p>
            <a:pPr lvl="1"/>
            <a:r>
              <a:rPr lang="en-US" dirty="0"/>
              <a:t>	&lt;tagname eventname=“code”&gt;&lt;/tagname&gt;</a:t>
            </a:r>
          </a:p>
          <a:p>
            <a:pPr marL="285750" indent="-285750">
              <a:buBlip>
                <a:blip r:embed="rId3"/>
              </a:buBlip>
            </a:pPr>
            <a:r>
              <a:rPr lang="en-US" b="1" dirty="0"/>
              <a:t>Internal JS </a:t>
            </a:r>
            <a:r>
              <a:rPr lang="en-US" dirty="0"/>
              <a:t>:- It is applied at the page level inside a special tag named </a:t>
            </a:r>
            <a:r>
              <a:rPr lang="en-US" b="1" dirty="0"/>
              <a:t>&lt;script&gt;</a:t>
            </a:r>
            <a:r>
              <a:rPr lang="en-US" dirty="0"/>
              <a:t> tag. We can write multiple functions in script tag.</a:t>
            </a:r>
          </a:p>
          <a:p>
            <a:pPr marL="285750" indent="-285750">
              <a:buBlip>
                <a:blip r:embed="rId3"/>
              </a:buBlip>
            </a:pPr>
            <a:r>
              <a:rPr lang="en-US" b="1" dirty="0"/>
              <a:t>External JS </a:t>
            </a:r>
            <a:r>
              <a:rPr lang="en-US" dirty="0"/>
              <a:t>:- We move our code to an external file with extension </a:t>
            </a:r>
            <a:r>
              <a:rPr lang="en-US" b="1" dirty="0"/>
              <a:t>.js </a:t>
            </a:r>
            <a:r>
              <a:rPr lang="en-US" dirty="0"/>
              <a:t>or </a:t>
            </a:r>
            <a:r>
              <a:rPr lang="en-US" b="1" dirty="0"/>
              <a:t>.ts</a:t>
            </a:r>
            <a:r>
              <a:rPr lang="en-US" dirty="0"/>
              <a:t> and reuse the same using &lt;script src=“”&gt;</a:t>
            </a:r>
          </a:p>
          <a:p>
            <a:pPr marL="285750" indent="-285750">
              <a:buBlip>
                <a:blip r:embed="rId3"/>
              </a:buBlip>
            </a:pPr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7769DCC-E21D-495D-BBB6-334E911B7417}"/>
              </a:ext>
            </a:extLst>
          </p:cNvPr>
          <p:cNvGrpSpPr/>
          <p:nvPr/>
        </p:nvGrpSpPr>
        <p:grpSpPr>
          <a:xfrm>
            <a:off x="7842620" y="1099776"/>
            <a:ext cx="3711151" cy="2329224"/>
            <a:chOff x="7842620" y="1099776"/>
            <a:chExt cx="3711151" cy="2329224"/>
          </a:xfrm>
        </p:grpSpPr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DF05635C-4B16-40F5-9949-EAE04E62FDF5}"/>
                </a:ext>
              </a:extLst>
            </p:cNvPr>
            <p:cNvGrpSpPr/>
            <p:nvPr/>
          </p:nvGrpSpPr>
          <p:grpSpPr>
            <a:xfrm>
              <a:off x="7842620" y="1099776"/>
              <a:ext cx="3711151" cy="2329224"/>
              <a:chOff x="8247491" y="3160520"/>
              <a:chExt cx="2936875" cy="2152860"/>
            </a:xfrm>
          </p:grpSpPr>
          <p:grpSp>
            <p:nvGrpSpPr>
              <p:cNvPr id="85" name="Group 84">
                <a:extLst>
                  <a:ext uri="{FF2B5EF4-FFF2-40B4-BE49-F238E27FC236}">
                    <a16:creationId xmlns:a16="http://schemas.microsoft.com/office/drawing/2014/main" id="{AA8A1318-F365-4A0B-8B90-76F50165A0C9}"/>
                  </a:ext>
                </a:extLst>
              </p:cNvPr>
              <p:cNvGrpSpPr/>
              <p:nvPr/>
            </p:nvGrpSpPr>
            <p:grpSpPr>
              <a:xfrm>
                <a:off x="8247491" y="3160520"/>
                <a:ext cx="2936875" cy="2152860"/>
                <a:chOff x="1503363" y="1830388"/>
                <a:chExt cx="2936875" cy="2152860"/>
              </a:xfrm>
            </p:grpSpPr>
            <p:sp>
              <p:nvSpPr>
                <p:cNvPr id="105" name="Freeform 19">
                  <a:extLst>
                    <a:ext uri="{FF2B5EF4-FFF2-40B4-BE49-F238E27FC236}">
                      <a16:creationId xmlns:a16="http://schemas.microsoft.com/office/drawing/2014/main" id="{56FA40DD-0926-4BD4-8804-0C8761E67F0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503363" y="2024273"/>
                  <a:ext cx="2936875" cy="1958975"/>
                </a:xfrm>
                <a:custGeom>
                  <a:avLst/>
                  <a:gdLst>
                    <a:gd name="T0" fmla="*/ 0 w 3699"/>
                    <a:gd name="T1" fmla="*/ 0 h 2469"/>
                    <a:gd name="T2" fmla="*/ 3699 w 3699"/>
                    <a:gd name="T3" fmla="*/ 0 h 2469"/>
                    <a:gd name="T4" fmla="*/ 3699 w 3699"/>
                    <a:gd name="T5" fmla="*/ 2359 h 2469"/>
                    <a:gd name="T6" fmla="*/ 3696 w 3699"/>
                    <a:gd name="T7" fmla="*/ 2384 h 2469"/>
                    <a:gd name="T8" fmla="*/ 3688 w 3699"/>
                    <a:gd name="T9" fmla="*/ 2407 h 2469"/>
                    <a:gd name="T10" fmla="*/ 3676 w 3699"/>
                    <a:gd name="T11" fmla="*/ 2427 h 2469"/>
                    <a:gd name="T12" fmla="*/ 3658 w 3699"/>
                    <a:gd name="T13" fmla="*/ 2444 h 2469"/>
                    <a:gd name="T14" fmla="*/ 3637 w 3699"/>
                    <a:gd name="T15" fmla="*/ 2458 h 2469"/>
                    <a:gd name="T16" fmla="*/ 3615 w 3699"/>
                    <a:gd name="T17" fmla="*/ 2466 h 2469"/>
                    <a:gd name="T18" fmla="*/ 3589 w 3699"/>
                    <a:gd name="T19" fmla="*/ 2469 h 2469"/>
                    <a:gd name="T20" fmla="*/ 110 w 3699"/>
                    <a:gd name="T21" fmla="*/ 2469 h 2469"/>
                    <a:gd name="T22" fmla="*/ 84 w 3699"/>
                    <a:gd name="T23" fmla="*/ 2466 h 2469"/>
                    <a:gd name="T24" fmla="*/ 62 w 3699"/>
                    <a:gd name="T25" fmla="*/ 2458 h 2469"/>
                    <a:gd name="T26" fmla="*/ 42 w 3699"/>
                    <a:gd name="T27" fmla="*/ 2444 h 2469"/>
                    <a:gd name="T28" fmla="*/ 24 w 3699"/>
                    <a:gd name="T29" fmla="*/ 2427 h 2469"/>
                    <a:gd name="T30" fmla="*/ 11 w 3699"/>
                    <a:gd name="T31" fmla="*/ 2407 h 2469"/>
                    <a:gd name="T32" fmla="*/ 3 w 3699"/>
                    <a:gd name="T33" fmla="*/ 2384 h 2469"/>
                    <a:gd name="T34" fmla="*/ 0 w 3699"/>
                    <a:gd name="T35" fmla="*/ 2359 h 2469"/>
                    <a:gd name="T36" fmla="*/ 0 w 3699"/>
                    <a:gd name="T37" fmla="*/ 0 h 24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3699" h="2469">
                      <a:moveTo>
                        <a:pt x="0" y="0"/>
                      </a:moveTo>
                      <a:lnTo>
                        <a:pt x="3699" y="0"/>
                      </a:lnTo>
                      <a:lnTo>
                        <a:pt x="3699" y="2359"/>
                      </a:lnTo>
                      <a:lnTo>
                        <a:pt x="3696" y="2384"/>
                      </a:lnTo>
                      <a:lnTo>
                        <a:pt x="3688" y="2407"/>
                      </a:lnTo>
                      <a:lnTo>
                        <a:pt x="3676" y="2427"/>
                      </a:lnTo>
                      <a:lnTo>
                        <a:pt x="3658" y="2444"/>
                      </a:lnTo>
                      <a:lnTo>
                        <a:pt x="3637" y="2458"/>
                      </a:lnTo>
                      <a:lnTo>
                        <a:pt x="3615" y="2466"/>
                      </a:lnTo>
                      <a:lnTo>
                        <a:pt x="3589" y="2469"/>
                      </a:lnTo>
                      <a:lnTo>
                        <a:pt x="110" y="2469"/>
                      </a:lnTo>
                      <a:lnTo>
                        <a:pt x="84" y="2466"/>
                      </a:lnTo>
                      <a:lnTo>
                        <a:pt x="62" y="2458"/>
                      </a:lnTo>
                      <a:lnTo>
                        <a:pt x="42" y="2444"/>
                      </a:lnTo>
                      <a:lnTo>
                        <a:pt x="24" y="2427"/>
                      </a:lnTo>
                      <a:lnTo>
                        <a:pt x="11" y="2407"/>
                      </a:lnTo>
                      <a:lnTo>
                        <a:pt x="3" y="2384"/>
                      </a:lnTo>
                      <a:lnTo>
                        <a:pt x="0" y="235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>
                    <a:lumMod val="75000"/>
                  </a:scheme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106" name="Freeform 18">
                  <a:extLst>
                    <a:ext uri="{FF2B5EF4-FFF2-40B4-BE49-F238E27FC236}">
                      <a16:creationId xmlns:a16="http://schemas.microsoft.com/office/drawing/2014/main" id="{E0C86BAF-CE66-440A-8C8B-6B56AAB5B28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503363" y="1830388"/>
                  <a:ext cx="2936875" cy="211138"/>
                </a:xfrm>
                <a:custGeom>
                  <a:avLst/>
                  <a:gdLst>
                    <a:gd name="T0" fmla="*/ 110 w 3699"/>
                    <a:gd name="T1" fmla="*/ 0 h 266"/>
                    <a:gd name="T2" fmla="*/ 3589 w 3699"/>
                    <a:gd name="T3" fmla="*/ 0 h 266"/>
                    <a:gd name="T4" fmla="*/ 3615 w 3699"/>
                    <a:gd name="T5" fmla="*/ 3 h 266"/>
                    <a:gd name="T6" fmla="*/ 3637 w 3699"/>
                    <a:gd name="T7" fmla="*/ 11 h 266"/>
                    <a:gd name="T8" fmla="*/ 3658 w 3699"/>
                    <a:gd name="T9" fmla="*/ 25 h 266"/>
                    <a:gd name="T10" fmla="*/ 3676 w 3699"/>
                    <a:gd name="T11" fmla="*/ 42 h 266"/>
                    <a:gd name="T12" fmla="*/ 3688 w 3699"/>
                    <a:gd name="T13" fmla="*/ 62 h 266"/>
                    <a:gd name="T14" fmla="*/ 3696 w 3699"/>
                    <a:gd name="T15" fmla="*/ 84 h 266"/>
                    <a:gd name="T16" fmla="*/ 3699 w 3699"/>
                    <a:gd name="T17" fmla="*/ 110 h 266"/>
                    <a:gd name="T18" fmla="*/ 3699 w 3699"/>
                    <a:gd name="T19" fmla="*/ 266 h 266"/>
                    <a:gd name="T20" fmla="*/ 0 w 3699"/>
                    <a:gd name="T21" fmla="*/ 266 h 266"/>
                    <a:gd name="T22" fmla="*/ 0 w 3699"/>
                    <a:gd name="T23" fmla="*/ 110 h 266"/>
                    <a:gd name="T24" fmla="*/ 3 w 3699"/>
                    <a:gd name="T25" fmla="*/ 84 h 266"/>
                    <a:gd name="T26" fmla="*/ 11 w 3699"/>
                    <a:gd name="T27" fmla="*/ 62 h 266"/>
                    <a:gd name="T28" fmla="*/ 24 w 3699"/>
                    <a:gd name="T29" fmla="*/ 42 h 266"/>
                    <a:gd name="T30" fmla="*/ 42 w 3699"/>
                    <a:gd name="T31" fmla="*/ 25 h 266"/>
                    <a:gd name="T32" fmla="*/ 62 w 3699"/>
                    <a:gd name="T33" fmla="*/ 11 h 266"/>
                    <a:gd name="T34" fmla="*/ 84 w 3699"/>
                    <a:gd name="T35" fmla="*/ 3 h 266"/>
                    <a:gd name="T36" fmla="*/ 110 w 3699"/>
                    <a:gd name="T37" fmla="*/ 0 h 2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3699" h="266">
                      <a:moveTo>
                        <a:pt x="110" y="0"/>
                      </a:moveTo>
                      <a:lnTo>
                        <a:pt x="3589" y="0"/>
                      </a:lnTo>
                      <a:lnTo>
                        <a:pt x="3615" y="3"/>
                      </a:lnTo>
                      <a:lnTo>
                        <a:pt x="3637" y="11"/>
                      </a:lnTo>
                      <a:lnTo>
                        <a:pt x="3658" y="25"/>
                      </a:lnTo>
                      <a:lnTo>
                        <a:pt x="3676" y="42"/>
                      </a:lnTo>
                      <a:lnTo>
                        <a:pt x="3688" y="62"/>
                      </a:lnTo>
                      <a:lnTo>
                        <a:pt x="3696" y="84"/>
                      </a:lnTo>
                      <a:lnTo>
                        <a:pt x="3699" y="110"/>
                      </a:lnTo>
                      <a:lnTo>
                        <a:pt x="3699" y="266"/>
                      </a:lnTo>
                      <a:lnTo>
                        <a:pt x="0" y="266"/>
                      </a:lnTo>
                      <a:lnTo>
                        <a:pt x="0" y="110"/>
                      </a:lnTo>
                      <a:lnTo>
                        <a:pt x="3" y="84"/>
                      </a:lnTo>
                      <a:lnTo>
                        <a:pt x="11" y="62"/>
                      </a:lnTo>
                      <a:lnTo>
                        <a:pt x="24" y="42"/>
                      </a:lnTo>
                      <a:lnTo>
                        <a:pt x="42" y="25"/>
                      </a:lnTo>
                      <a:lnTo>
                        <a:pt x="62" y="11"/>
                      </a:lnTo>
                      <a:lnTo>
                        <a:pt x="84" y="3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tx1">
                    <a:lumMod val="75000"/>
                    <a:lumOff val="25000"/>
                  </a:scheme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107" name="Freeform 20">
                  <a:extLst>
                    <a:ext uri="{FF2B5EF4-FFF2-40B4-BE49-F238E27FC236}">
                      <a16:creationId xmlns:a16="http://schemas.microsoft.com/office/drawing/2014/main" id="{9FF51BFD-82E4-4F09-AACF-F7E1EC071D3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01788" y="1892300"/>
                  <a:ext cx="87312" cy="85725"/>
                </a:xfrm>
                <a:custGeom>
                  <a:avLst/>
                  <a:gdLst>
                    <a:gd name="T0" fmla="*/ 55 w 110"/>
                    <a:gd name="T1" fmla="*/ 0 h 109"/>
                    <a:gd name="T2" fmla="*/ 72 w 110"/>
                    <a:gd name="T3" fmla="*/ 2 h 109"/>
                    <a:gd name="T4" fmla="*/ 87 w 110"/>
                    <a:gd name="T5" fmla="*/ 10 h 109"/>
                    <a:gd name="T6" fmla="*/ 98 w 110"/>
                    <a:gd name="T7" fmla="*/ 22 h 109"/>
                    <a:gd name="T8" fmla="*/ 106 w 110"/>
                    <a:gd name="T9" fmla="*/ 37 h 109"/>
                    <a:gd name="T10" fmla="*/ 110 w 110"/>
                    <a:gd name="T11" fmla="*/ 55 h 109"/>
                    <a:gd name="T12" fmla="*/ 106 w 110"/>
                    <a:gd name="T13" fmla="*/ 72 h 109"/>
                    <a:gd name="T14" fmla="*/ 98 w 110"/>
                    <a:gd name="T15" fmla="*/ 86 h 109"/>
                    <a:gd name="T16" fmla="*/ 87 w 110"/>
                    <a:gd name="T17" fmla="*/ 99 h 109"/>
                    <a:gd name="T18" fmla="*/ 72 w 110"/>
                    <a:gd name="T19" fmla="*/ 107 h 109"/>
                    <a:gd name="T20" fmla="*/ 55 w 110"/>
                    <a:gd name="T21" fmla="*/ 109 h 109"/>
                    <a:gd name="T22" fmla="*/ 37 w 110"/>
                    <a:gd name="T23" fmla="*/ 107 h 109"/>
                    <a:gd name="T24" fmla="*/ 22 w 110"/>
                    <a:gd name="T25" fmla="*/ 99 h 109"/>
                    <a:gd name="T26" fmla="*/ 10 w 110"/>
                    <a:gd name="T27" fmla="*/ 86 h 109"/>
                    <a:gd name="T28" fmla="*/ 2 w 110"/>
                    <a:gd name="T29" fmla="*/ 72 h 109"/>
                    <a:gd name="T30" fmla="*/ 0 w 110"/>
                    <a:gd name="T31" fmla="*/ 55 h 109"/>
                    <a:gd name="T32" fmla="*/ 2 w 110"/>
                    <a:gd name="T33" fmla="*/ 37 h 109"/>
                    <a:gd name="T34" fmla="*/ 10 w 110"/>
                    <a:gd name="T35" fmla="*/ 22 h 109"/>
                    <a:gd name="T36" fmla="*/ 22 w 110"/>
                    <a:gd name="T37" fmla="*/ 10 h 109"/>
                    <a:gd name="T38" fmla="*/ 37 w 110"/>
                    <a:gd name="T39" fmla="*/ 2 h 109"/>
                    <a:gd name="T40" fmla="*/ 55 w 110"/>
                    <a:gd name="T41" fmla="*/ 0 h 10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10" h="109">
                      <a:moveTo>
                        <a:pt x="55" y="0"/>
                      </a:moveTo>
                      <a:lnTo>
                        <a:pt x="72" y="2"/>
                      </a:lnTo>
                      <a:lnTo>
                        <a:pt x="87" y="10"/>
                      </a:lnTo>
                      <a:lnTo>
                        <a:pt x="98" y="22"/>
                      </a:lnTo>
                      <a:lnTo>
                        <a:pt x="106" y="37"/>
                      </a:lnTo>
                      <a:lnTo>
                        <a:pt x="110" y="55"/>
                      </a:lnTo>
                      <a:lnTo>
                        <a:pt x="106" y="72"/>
                      </a:lnTo>
                      <a:lnTo>
                        <a:pt x="98" y="86"/>
                      </a:lnTo>
                      <a:lnTo>
                        <a:pt x="87" y="99"/>
                      </a:lnTo>
                      <a:lnTo>
                        <a:pt x="72" y="107"/>
                      </a:lnTo>
                      <a:lnTo>
                        <a:pt x="55" y="109"/>
                      </a:lnTo>
                      <a:lnTo>
                        <a:pt x="37" y="107"/>
                      </a:lnTo>
                      <a:lnTo>
                        <a:pt x="22" y="99"/>
                      </a:lnTo>
                      <a:lnTo>
                        <a:pt x="10" y="86"/>
                      </a:lnTo>
                      <a:lnTo>
                        <a:pt x="2" y="72"/>
                      </a:lnTo>
                      <a:lnTo>
                        <a:pt x="0" y="55"/>
                      </a:lnTo>
                      <a:lnTo>
                        <a:pt x="2" y="37"/>
                      </a:lnTo>
                      <a:lnTo>
                        <a:pt x="10" y="22"/>
                      </a:lnTo>
                      <a:lnTo>
                        <a:pt x="22" y="10"/>
                      </a:lnTo>
                      <a:lnTo>
                        <a:pt x="37" y="2"/>
                      </a:lnTo>
                      <a:lnTo>
                        <a:pt x="55" y="0"/>
                      </a:lnTo>
                      <a:close/>
                    </a:path>
                  </a:pathLst>
                </a:custGeom>
                <a:solidFill>
                  <a:schemeClr val="bg1">
                    <a:lumMod val="65000"/>
                  </a:scheme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108" name="Freeform 21">
                  <a:extLst>
                    <a:ext uri="{FF2B5EF4-FFF2-40B4-BE49-F238E27FC236}">
                      <a16:creationId xmlns:a16="http://schemas.microsoft.com/office/drawing/2014/main" id="{7547FFB6-6226-4F17-8166-5C567E0B31A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36725" y="1892300"/>
                  <a:ext cx="87312" cy="85725"/>
                </a:xfrm>
                <a:custGeom>
                  <a:avLst/>
                  <a:gdLst>
                    <a:gd name="T0" fmla="*/ 55 w 110"/>
                    <a:gd name="T1" fmla="*/ 0 h 109"/>
                    <a:gd name="T2" fmla="*/ 73 w 110"/>
                    <a:gd name="T3" fmla="*/ 2 h 109"/>
                    <a:gd name="T4" fmla="*/ 88 w 110"/>
                    <a:gd name="T5" fmla="*/ 10 h 109"/>
                    <a:gd name="T6" fmla="*/ 100 w 110"/>
                    <a:gd name="T7" fmla="*/ 22 h 109"/>
                    <a:gd name="T8" fmla="*/ 108 w 110"/>
                    <a:gd name="T9" fmla="*/ 37 h 109"/>
                    <a:gd name="T10" fmla="*/ 110 w 110"/>
                    <a:gd name="T11" fmla="*/ 55 h 109"/>
                    <a:gd name="T12" fmla="*/ 108 w 110"/>
                    <a:gd name="T13" fmla="*/ 72 h 109"/>
                    <a:gd name="T14" fmla="*/ 100 w 110"/>
                    <a:gd name="T15" fmla="*/ 86 h 109"/>
                    <a:gd name="T16" fmla="*/ 88 w 110"/>
                    <a:gd name="T17" fmla="*/ 99 h 109"/>
                    <a:gd name="T18" fmla="*/ 73 w 110"/>
                    <a:gd name="T19" fmla="*/ 107 h 109"/>
                    <a:gd name="T20" fmla="*/ 55 w 110"/>
                    <a:gd name="T21" fmla="*/ 109 h 109"/>
                    <a:gd name="T22" fmla="*/ 38 w 110"/>
                    <a:gd name="T23" fmla="*/ 107 h 109"/>
                    <a:gd name="T24" fmla="*/ 23 w 110"/>
                    <a:gd name="T25" fmla="*/ 99 h 109"/>
                    <a:gd name="T26" fmla="*/ 11 w 110"/>
                    <a:gd name="T27" fmla="*/ 86 h 109"/>
                    <a:gd name="T28" fmla="*/ 4 w 110"/>
                    <a:gd name="T29" fmla="*/ 72 h 109"/>
                    <a:gd name="T30" fmla="*/ 0 w 110"/>
                    <a:gd name="T31" fmla="*/ 55 h 109"/>
                    <a:gd name="T32" fmla="*/ 4 w 110"/>
                    <a:gd name="T33" fmla="*/ 37 h 109"/>
                    <a:gd name="T34" fmla="*/ 11 w 110"/>
                    <a:gd name="T35" fmla="*/ 22 h 109"/>
                    <a:gd name="T36" fmla="*/ 23 w 110"/>
                    <a:gd name="T37" fmla="*/ 10 h 109"/>
                    <a:gd name="T38" fmla="*/ 38 w 110"/>
                    <a:gd name="T39" fmla="*/ 2 h 109"/>
                    <a:gd name="T40" fmla="*/ 55 w 110"/>
                    <a:gd name="T41" fmla="*/ 0 h 10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10" h="109">
                      <a:moveTo>
                        <a:pt x="55" y="0"/>
                      </a:moveTo>
                      <a:lnTo>
                        <a:pt x="73" y="2"/>
                      </a:lnTo>
                      <a:lnTo>
                        <a:pt x="88" y="10"/>
                      </a:lnTo>
                      <a:lnTo>
                        <a:pt x="100" y="22"/>
                      </a:lnTo>
                      <a:lnTo>
                        <a:pt x="108" y="37"/>
                      </a:lnTo>
                      <a:lnTo>
                        <a:pt x="110" y="55"/>
                      </a:lnTo>
                      <a:lnTo>
                        <a:pt x="108" y="72"/>
                      </a:lnTo>
                      <a:lnTo>
                        <a:pt x="100" y="86"/>
                      </a:lnTo>
                      <a:lnTo>
                        <a:pt x="88" y="99"/>
                      </a:lnTo>
                      <a:lnTo>
                        <a:pt x="73" y="107"/>
                      </a:lnTo>
                      <a:lnTo>
                        <a:pt x="55" y="109"/>
                      </a:lnTo>
                      <a:lnTo>
                        <a:pt x="38" y="107"/>
                      </a:lnTo>
                      <a:lnTo>
                        <a:pt x="23" y="99"/>
                      </a:lnTo>
                      <a:lnTo>
                        <a:pt x="11" y="86"/>
                      </a:lnTo>
                      <a:lnTo>
                        <a:pt x="4" y="72"/>
                      </a:lnTo>
                      <a:lnTo>
                        <a:pt x="0" y="55"/>
                      </a:lnTo>
                      <a:lnTo>
                        <a:pt x="4" y="37"/>
                      </a:lnTo>
                      <a:lnTo>
                        <a:pt x="11" y="22"/>
                      </a:lnTo>
                      <a:lnTo>
                        <a:pt x="23" y="10"/>
                      </a:lnTo>
                      <a:lnTo>
                        <a:pt x="38" y="2"/>
                      </a:lnTo>
                      <a:lnTo>
                        <a:pt x="55" y="0"/>
                      </a:lnTo>
                      <a:close/>
                    </a:path>
                  </a:pathLst>
                </a:custGeom>
                <a:solidFill>
                  <a:schemeClr val="tx1">
                    <a:lumMod val="50000"/>
                    <a:lumOff val="50000"/>
                  </a:scheme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109" name="Freeform 22">
                  <a:extLst>
                    <a:ext uri="{FF2B5EF4-FFF2-40B4-BE49-F238E27FC236}">
                      <a16:creationId xmlns:a16="http://schemas.microsoft.com/office/drawing/2014/main" id="{9CACD8FA-7CE0-4F6F-9FE2-FD477E61EFF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71663" y="1892300"/>
                  <a:ext cx="87312" cy="85725"/>
                </a:xfrm>
                <a:custGeom>
                  <a:avLst/>
                  <a:gdLst>
                    <a:gd name="T0" fmla="*/ 55 w 110"/>
                    <a:gd name="T1" fmla="*/ 0 h 109"/>
                    <a:gd name="T2" fmla="*/ 72 w 110"/>
                    <a:gd name="T3" fmla="*/ 2 h 109"/>
                    <a:gd name="T4" fmla="*/ 88 w 110"/>
                    <a:gd name="T5" fmla="*/ 10 h 109"/>
                    <a:gd name="T6" fmla="*/ 99 w 110"/>
                    <a:gd name="T7" fmla="*/ 22 h 109"/>
                    <a:gd name="T8" fmla="*/ 107 w 110"/>
                    <a:gd name="T9" fmla="*/ 37 h 109"/>
                    <a:gd name="T10" fmla="*/ 110 w 110"/>
                    <a:gd name="T11" fmla="*/ 55 h 109"/>
                    <a:gd name="T12" fmla="*/ 107 w 110"/>
                    <a:gd name="T13" fmla="*/ 72 h 109"/>
                    <a:gd name="T14" fmla="*/ 99 w 110"/>
                    <a:gd name="T15" fmla="*/ 86 h 109"/>
                    <a:gd name="T16" fmla="*/ 88 w 110"/>
                    <a:gd name="T17" fmla="*/ 99 h 109"/>
                    <a:gd name="T18" fmla="*/ 72 w 110"/>
                    <a:gd name="T19" fmla="*/ 107 h 109"/>
                    <a:gd name="T20" fmla="*/ 55 w 110"/>
                    <a:gd name="T21" fmla="*/ 109 h 109"/>
                    <a:gd name="T22" fmla="*/ 37 w 110"/>
                    <a:gd name="T23" fmla="*/ 107 h 109"/>
                    <a:gd name="T24" fmla="*/ 22 w 110"/>
                    <a:gd name="T25" fmla="*/ 99 h 109"/>
                    <a:gd name="T26" fmla="*/ 10 w 110"/>
                    <a:gd name="T27" fmla="*/ 86 h 109"/>
                    <a:gd name="T28" fmla="*/ 2 w 110"/>
                    <a:gd name="T29" fmla="*/ 72 h 109"/>
                    <a:gd name="T30" fmla="*/ 0 w 110"/>
                    <a:gd name="T31" fmla="*/ 55 h 109"/>
                    <a:gd name="T32" fmla="*/ 2 w 110"/>
                    <a:gd name="T33" fmla="*/ 37 h 109"/>
                    <a:gd name="T34" fmla="*/ 10 w 110"/>
                    <a:gd name="T35" fmla="*/ 22 h 109"/>
                    <a:gd name="T36" fmla="*/ 22 w 110"/>
                    <a:gd name="T37" fmla="*/ 10 h 109"/>
                    <a:gd name="T38" fmla="*/ 37 w 110"/>
                    <a:gd name="T39" fmla="*/ 2 h 109"/>
                    <a:gd name="T40" fmla="*/ 55 w 110"/>
                    <a:gd name="T41" fmla="*/ 0 h 10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10" h="109">
                      <a:moveTo>
                        <a:pt x="55" y="0"/>
                      </a:moveTo>
                      <a:lnTo>
                        <a:pt x="72" y="2"/>
                      </a:lnTo>
                      <a:lnTo>
                        <a:pt x="88" y="10"/>
                      </a:lnTo>
                      <a:lnTo>
                        <a:pt x="99" y="22"/>
                      </a:lnTo>
                      <a:lnTo>
                        <a:pt x="107" y="37"/>
                      </a:lnTo>
                      <a:lnTo>
                        <a:pt x="110" y="55"/>
                      </a:lnTo>
                      <a:lnTo>
                        <a:pt x="107" y="72"/>
                      </a:lnTo>
                      <a:lnTo>
                        <a:pt x="99" y="86"/>
                      </a:lnTo>
                      <a:lnTo>
                        <a:pt x="88" y="99"/>
                      </a:lnTo>
                      <a:lnTo>
                        <a:pt x="72" y="107"/>
                      </a:lnTo>
                      <a:lnTo>
                        <a:pt x="55" y="109"/>
                      </a:lnTo>
                      <a:lnTo>
                        <a:pt x="37" y="107"/>
                      </a:lnTo>
                      <a:lnTo>
                        <a:pt x="22" y="99"/>
                      </a:lnTo>
                      <a:lnTo>
                        <a:pt x="10" y="86"/>
                      </a:lnTo>
                      <a:lnTo>
                        <a:pt x="2" y="72"/>
                      </a:lnTo>
                      <a:lnTo>
                        <a:pt x="0" y="55"/>
                      </a:lnTo>
                      <a:lnTo>
                        <a:pt x="2" y="37"/>
                      </a:lnTo>
                      <a:lnTo>
                        <a:pt x="10" y="22"/>
                      </a:lnTo>
                      <a:lnTo>
                        <a:pt x="22" y="10"/>
                      </a:lnTo>
                      <a:lnTo>
                        <a:pt x="37" y="2"/>
                      </a:lnTo>
                      <a:lnTo>
                        <a:pt x="55" y="0"/>
                      </a:ln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</p:grpSp>
          <p:grpSp>
            <p:nvGrpSpPr>
              <p:cNvPr id="86" name="Group 85">
                <a:extLst>
                  <a:ext uri="{FF2B5EF4-FFF2-40B4-BE49-F238E27FC236}">
                    <a16:creationId xmlns:a16="http://schemas.microsoft.com/office/drawing/2014/main" id="{04F39F53-6E19-493E-BD1B-3C7E9FBD5230}"/>
                  </a:ext>
                </a:extLst>
              </p:cNvPr>
              <p:cNvGrpSpPr/>
              <p:nvPr/>
            </p:nvGrpSpPr>
            <p:grpSpPr>
              <a:xfrm>
                <a:off x="8389572" y="3502619"/>
                <a:ext cx="2206625" cy="1646202"/>
                <a:chOff x="2287587" y="1937871"/>
                <a:chExt cx="2206625" cy="1646202"/>
              </a:xfrm>
            </p:grpSpPr>
            <p:sp>
              <p:nvSpPr>
                <p:cNvPr id="87" name="Rounded Rectangle 597">
                  <a:extLst>
                    <a:ext uri="{FF2B5EF4-FFF2-40B4-BE49-F238E27FC236}">
                      <a16:creationId xmlns:a16="http://schemas.microsoft.com/office/drawing/2014/main" id="{31532D78-0F5A-4318-892A-12FEA3DEA80A}"/>
                    </a:ext>
                  </a:extLst>
                </p:cNvPr>
                <p:cNvSpPr/>
                <p:nvPr/>
              </p:nvSpPr>
              <p:spPr>
                <a:xfrm>
                  <a:off x="2287587" y="1937871"/>
                  <a:ext cx="790992" cy="74666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88" name="Rounded Rectangle 598">
                  <a:extLst>
                    <a:ext uri="{FF2B5EF4-FFF2-40B4-BE49-F238E27FC236}">
                      <a16:creationId xmlns:a16="http://schemas.microsoft.com/office/drawing/2014/main" id="{19748451-0F28-4AD8-B16F-2082CA5A9265}"/>
                    </a:ext>
                  </a:extLst>
                </p:cNvPr>
                <p:cNvSpPr/>
                <p:nvPr/>
              </p:nvSpPr>
              <p:spPr>
                <a:xfrm>
                  <a:off x="2287587" y="3509407"/>
                  <a:ext cx="606425" cy="74666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89" name="Rounded Rectangle 599">
                  <a:extLst>
                    <a:ext uri="{FF2B5EF4-FFF2-40B4-BE49-F238E27FC236}">
                      <a16:creationId xmlns:a16="http://schemas.microsoft.com/office/drawing/2014/main" id="{74F89334-0408-4F3E-A179-5770E23E3DED}"/>
                    </a:ext>
                  </a:extLst>
                </p:cNvPr>
                <p:cNvSpPr/>
                <p:nvPr/>
              </p:nvSpPr>
              <p:spPr>
                <a:xfrm>
                  <a:off x="2380456" y="3366545"/>
                  <a:ext cx="513556" cy="74666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grpSp>
              <p:nvGrpSpPr>
                <p:cNvPr id="90" name="Group 89">
                  <a:extLst>
                    <a:ext uri="{FF2B5EF4-FFF2-40B4-BE49-F238E27FC236}">
                      <a16:creationId xmlns:a16="http://schemas.microsoft.com/office/drawing/2014/main" id="{9DB22075-9C17-4C3E-A6B6-DB8D583635F7}"/>
                    </a:ext>
                  </a:extLst>
                </p:cNvPr>
                <p:cNvGrpSpPr/>
                <p:nvPr/>
              </p:nvGrpSpPr>
              <p:grpSpPr>
                <a:xfrm>
                  <a:off x="2380456" y="2080738"/>
                  <a:ext cx="1516062" cy="74666"/>
                  <a:chOff x="2380456" y="2572537"/>
                  <a:chExt cx="1516062" cy="63500"/>
                </a:xfrm>
                <a:solidFill>
                  <a:schemeClr val="bg1">
                    <a:lumMod val="85000"/>
                  </a:schemeClr>
                </a:solidFill>
              </p:grpSpPr>
              <p:sp>
                <p:nvSpPr>
                  <p:cNvPr id="103" name="Rounded Rectangle 613">
                    <a:extLst>
                      <a:ext uri="{FF2B5EF4-FFF2-40B4-BE49-F238E27FC236}">
                        <a16:creationId xmlns:a16="http://schemas.microsoft.com/office/drawing/2014/main" id="{D4EB4240-DEB8-4ACA-BB37-C143AED82D4A}"/>
                      </a:ext>
                    </a:extLst>
                  </p:cNvPr>
                  <p:cNvSpPr/>
                  <p:nvPr/>
                </p:nvSpPr>
                <p:spPr>
                  <a:xfrm>
                    <a:off x="2380456" y="2572537"/>
                    <a:ext cx="742156" cy="63500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/>
                  </a:p>
                </p:txBody>
              </p:sp>
              <p:sp>
                <p:nvSpPr>
                  <p:cNvPr id="104" name="Rounded Rectangle 614">
                    <a:extLst>
                      <a:ext uri="{FF2B5EF4-FFF2-40B4-BE49-F238E27FC236}">
                        <a16:creationId xmlns:a16="http://schemas.microsoft.com/office/drawing/2014/main" id="{F11648F1-66DB-4A34-890D-5114CD730E78}"/>
                      </a:ext>
                    </a:extLst>
                  </p:cNvPr>
                  <p:cNvSpPr/>
                  <p:nvPr/>
                </p:nvSpPr>
                <p:spPr>
                  <a:xfrm>
                    <a:off x="3154362" y="2572537"/>
                    <a:ext cx="742156" cy="63500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/>
                  </a:p>
                </p:txBody>
              </p:sp>
            </p:grpSp>
            <p:sp>
              <p:nvSpPr>
                <p:cNvPr id="91" name="Rounded Rectangle 601">
                  <a:extLst>
                    <a:ext uri="{FF2B5EF4-FFF2-40B4-BE49-F238E27FC236}">
                      <a16:creationId xmlns:a16="http://schemas.microsoft.com/office/drawing/2014/main" id="{40F2C82C-3A0B-4A3E-A332-CA1E7DD3B638}"/>
                    </a:ext>
                  </a:extLst>
                </p:cNvPr>
                <p:cNvSpPr/>
                <p:nvPr/>
              </p:nvSpPr>
              <p:spPr>
                <a:xfrm>
                  <a:off x="2496428" y="2223606"/>
                  <a:ext cx="1921583" cy="74666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92" name="Rounded Rectangle 602">
                  <a:extLst>
                    <a:ext uri="{FF2B5EF4-FFF2-40B4-BE49-F238E27FC236}">
                      <a16:creationId xmlns:a16="http://schemas.microsoft.com/office/drawing/2014/main" id="{253E73EF-A3C1-4398-9BA0-7589D7CCDC49}"/>
                    </a:ext>
                  </a:extLst>
                </p:cNvPr>
                <p:cNvSpPr/>
                <p:nvPr/>
              </p:nvSpPr>
              <p:spPr>
                <a:xfrm>
                  <a:off x="2497137" y="3223678"/>
                  <a:ext cx="513556" cy="74666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grpSp>
              <p:nvGrpSpPr>
                <p:cNvPr id="93" name="Group 92">
                  <a:extLst>
                    <a:ext uri="{FF2B5EF4-FFF2-40B4-BE49-F238E27FC236}">
                      <a16:creationId xmlns:a16="http://schemas.microsoft.com/office/drawing/2014/main" id="{BF0D68CB-ED4E-45CE-8C0D-2F1E41FE40A5}"/>
                    </a:ext>
                  </a:extLst>
                </p:cNvPr>
                <p:cNvGrpSpPr/>
                <p:nvPr/>
              </p:nvGrpSpPr>
              <p:grpSpPr>
                <a:xfrm>
                  <a:off x="2496429" y="2366473"/>
                  <a:ext cx="1997783" cy="74666"/>
                  <a:chOff x="2496429" y="2811430"/>
                  <a:chExt cx="1997783" cy="63500"/>
                </a:xfrm>
                <a:solidFill>
                  <a:schemeClr val="bg1">
                    <a:lumMod val="85000"/>
                  </a:schemeClr>
                </a:solidFill>
              </p:grpSpPr>
              <p:sp>
                <p:nvSpPr>
                  <p:cNvPr id="101" name="Rounded Rectangle 611">
                    <a:extLst>
                      <a:ext uri="{FF2B5EF4-FFF2-40B4-BE49-F238E27FC236}">
                        <a16:creationId xmlns:a16="http://schemas.microsoft.com/office/drawing/2014/main" id="{8A6216F3-0203-4559-B56F-39502EAF9A02}"/>
                      </a:ext>
                    </a:extLst>
                  </p:cNvPr>
                  <p:cNvSpPr/>
                  <p:nvPr/>
                </p:nvSpPr>
                <p:spPr>
                  <a:xfrm>
                    <a:off x="2496429" y="2811430"/>
                    <a:ext cx="473784" cy="63500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/>
                  </a:p>
                </p:txBody>
              </p:sp>
              <p:sp>
                <p:nvSpPr>
                  <p:cNvPr id="102" name="Rounded Rectangle 612">
                    <a:extLst>
                      <a:ext uri="{FF2B5EF4-FFF2-40B4-BE49-F238E27FC236}">
                        <a16:creationId xmlns:a16="http://schemas.microsoft.com/office/drawing/2014/main" id="{8CD555CF-8589-4F36-9E49-7F52ABC4F374}"/>
                      </a:ext>
                    </a:extLst>
                  </p:cNvPr>
                  <p:cNvSpPr/>
                  <p:nvPr/>
                </p:nvSpPr>
                <p:spPr>
                  <a:xfrm>
                    <a:off x="3034592" y="2811430"/>
                    <a:ext cx="1459620" cy="63500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/>
                  </a:p>
                </p:txBody>
              </p:sp>
            </p:grpSp>
            <p:sp>
              <p:nvSpPr>
                <p:cNvPr id="94" name="Rounded Rectangle 604">
                  <a:extLst>
                    <a:ext uri="{FF2B5EF4-FFF2-40B4-BE49-F238E27FC236}">
                      <a16:creationId xmlns:a16="http://schemas.microsoft.com/office/drawing/2014/main" id="{4B01A544-27B7-4FB4-B2A9-11BEA2EF17B1}"/>
                    </a:ext>
                  </a:extLst>
                </p:cNvPr>
                <p:cNvSpPr/>
                <p:nvPr/>
              </p:nvSpPr>
              <p:spPr>
                <a:xfrm>
                  <a:off x="2496428" y="2509341"/>
                  <a:ext cx="1448231" cy="74666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95" name="Rounded Rectangle 605">
                  <a:extLst>
                    <a:ext uri="{FF2B5EF4-FFF2-40B4-BE49-F238E27FC236}">
                      <a16:creationId xmlns:a16="http://schemas.microsoft.com/office/drawing/2014/main" id="{054C986F-C6C8-4EAD-A15C-4835AE3A3B5F}"/>
                    </a:ext>
                  </a:extLst>
                </p:cNvPr>
                <p:cNvSpPr/>
                <p:nvPr/>
              </p:nvSpPr>
              <p:spPr>
                <a:xfrm>
                  <a:off x="2670261" y="2652208"/>
                  <a:ext cx="833352" cy="74666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96" name="Rounded Rectangle 606">
                  <a:extLst>
                    <a:ext uri="{FF2B5EF4-FFF2-40B4-BE49-F238E27FC236}">
                      <a16:creationId xmlns:a16="http://schemas.microsoft.com/office/drawing/2014/main" id="{E0C6776A-99D1-4348-97AD-37A3D8E3A7B5}"/>
                    </a:ext>
                  </a:extLst>
                </p:cNvPr>
                <p:cNvSpPr/>
                <p:nvPr/>
              </p:nvSpPr>
              <p:spPr>
                <a:xfrm>
                  <a:off x="2670261" y="3080810"/>
                  <a:ext cx="1069094" cy="74666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97" name="Rounded Rectangle 607">
                  <a:extLst>
                    <a:ext uri="{FF2B5EF4-FFF2-40B4-BE49-F238E27FC236}">
                      <a16:creationId xmlns:a16="http://schemas.microsoft.com/office/drawing/2014/main" id="{D5DEDC8D-C945-4CA2-921E-B5442A1965D9}"/>
                    </a:ext>
                  </a:extLst>
                </p:cNvPr>
                <p:cNvSpPr/>
                <p:nvPr/>
              </p:nvSpPr>
              <p:spPr>
                <a:xfrm>
                  <a:off x="2670260" y="2937943"/>
                  <a:ext cx="1226257" cy="74666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grpSp>
              <p:nvGrpSpPr>
                <p:cNvPr id="98" name="Group 97">
                  <a:extLst>
                    <a:ext uri="{FF2B5EF4-FFF2-40B4-BE49-F238E27FC236}">
                      <a16:creationId xmlns:a16="http://schemas.microsoft.com/office/drawing/2014/main" id="{766A0B3B-1E6B-461F-911F-ABD692566143}"/>
                    </a:ext>
                  </a:extLst>
                </p:cNvPr>
                <p:cNvGrpSpPr/>
                <p:nvPr/>
              </p:nvGrpSpPr>
              <p:grpSpPr>
                <a:xfrm>
                  <a:off x="2670261" y="2795076"/>
                  <a:ext cx="1595351" cy="74666"/>
                  <a:chOff x="2670261" y="3182904"/>
                  <a:chExt cx="1595351" cy="63500"/>
                </a:xfrm>
                <a:solidFill>
                  <a:schemeClr val="bg1">
                    <a:lumMod val="85000"/>
                  </a:schemeClr>
                </a:solidFill>
              </p:grpSpPr>
              <p:sp>
                <p:nvSpPr>
                  <p:cNvPr id="99" name="Rounded Rectangle 609">
                    <a:extLst>
                      <a:ext uri="{FF2B5EF4-FFF2-40B4-BE49-F238E27FC236}">
                        <a16:creationId xmlns:a16="http://schemas.microsoft.com/office/drawing/2014/main" id="{40B90621-61CD-479C-8306-3E15A68ACFA5}"/>
                      </a:ext>
                    </a:extLst>
                  </p:cNvPr>
                  <p:cNvSpPr/>
                  <p:nvPr/>
                </p:nvSpPr>
                <p:spPr>
                  <a:xfrm>
                    <a:off x="2670261" y="3182904"/>
                    <a:ext cx="1069094" cy="63500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/>
                  </a:p>
                </p:txBody>
              </p:sp>
              <p:sp>
                <p:nvSpPr>
                  <p:cNvPr id="100" name="Rounded Rectangle 610">
                    <a:extLst>
                      <a:ext uri="{FF2B5EF4-FFF2-40B4-BE49-F238E27FC236}">
                        <a16:creationId xmlns:a16="http://schemas.microsoft.com/office/drawing/2014/main" id="{F81CCB88-5991-4CF0-8064-547DFBBC3F99}"/>
                      </a:ext>
                    </a:extLst>
                  </p:cNvPr>
                  <p:cNvSpPr/>
                  <p:nvPr/>
                </p:nvSpPr>
                <p:spPr>
                  <a:xfrm>
                    <a:off x="3763255" y="3182904"/>
                    <a:ext cx="502357" cy="63500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/>
                  </a:p>
                </p:txBody>
              </p:sp>
            </p:grpSp>
          </p:grpSp>
        </p:grpSp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F671D3BA-409B-4D72-A74B-304D6AEA90BF}"/>
                </a:ext>
              </a:extLst>
            </p:cNvPr>
            <p:cNvGrpSpPr/>
            <p:nvPr/>
          </p:nvGrpSpPr>
          <p:grpSpPr>
            <a:xfrm>
              <a:off x="8696877" y="1550683"/>
              <a:ext cx="1592658" cy="1734594"/>
              <a:chOff x="8685213" y="1268413"/>
              <a:chExt cx="1997076" cy="2074862"/>
            </a:xfrm>
            <a:solidFill>
              <a:schemeClr val="tx1">
                <a:lumMod val="85000"/>
                <a:lumOff val="15000"/>
              </a:schemeClr>
            </a:solidFill>
          </p:grpSpPr>
          <p:sp>
            <p:nvSpPr>
              <p:cNvPr id="111" name="Freeform 27">
                <a:extLst>
                  <a:ext uri="{FF2B5EF4-FFF2-40B4-BE49-F238E27FC236}">
                    <a16:creationId xmlns:a16="http://schemas.microsoft.com/office/drawing/2014/main" id="{011687A1-AF8F-48F3-9749-D54C91810F1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685213" y="1268413"/>
                <a:ext cx="1498600" cy="1555750"/>
              </a:xfrm>
              <a:custGeom>
                <a:avLst/>
                <a:gdLst>
                  <a:gd name="T0" fmla="*/ 1270 w 2832"/>
                  <a:gd name="T1" fmla="*/ 750 h 2941"/>
                  <a:gd name="T2" fmla="*/ 1074 w 2832"/>
                  <a:gd name="T3" fmla="*/ 821 h 2941"/>
                  <a:gd name="T4" fmla="*/ 911 w 2832"/>
                  <a:gd name="T5" fmla="*/ 946 h 2941"/>
                  <a:gd name="T6" fmla="*/ 791 w 2832"/>
                  <a:gd name="T7" fmla="*/ 1115 h 2941"/>
                  <a:gd name="T8" fmla="*/ 721 w 2832"/>
                  <a:gd name="T9" fmla="*/ 1319 h 2941"/>
                  <a:gd name="T10" fmla="*/ 711 w 2832"/>
                  <a:gd name="T11" fmla="*/ 1547 h 2941"/>
                  <a:gd name="T12" fmla="*/ 762 w 2832"/>
                  <a:gd name="T13" fmla="*/ 1761 h 2941"/>
                  <a:gd name="T14" fmla="*/ 866 w 2832"/>
                  <a:gd name="T15" fmla="*/ 1943 h 2941"/>
                  <a:gd name="T16" fmla="*/ 1015 w 2832"/>
                  <a:gd name="T17" fmla="*/ 2082 h 2941"/>
                  <a:gd name="T18" fmla="*/ 1201 w 2832"/>
                  <a:gd name="T19" fmla="*/ 2173 h 2941"/>
                  <a:gd name="T20" fmla="*/ 1416 w 2832"/>
                  <a:gd name="T21" fmla="*/ 2205 h 2941"/>
                  <a:gd name="T22" fmla="*/ 1630 w 2832"/>
                  <a:gd name="T23" fmla="*/ 2173 h 2941"/>
                  <a:gd name="T24" fmla="*/ 1816 w 2832"/>
                  <a:gd name="T25" fmla="*/ 2082 h 2941"/>
                  <a:gd name="T26" fmla="*/ 1965 w 2832"/>
                  <a:gd name="T27" fmla="*/ 1943 h 2941"/>
                  <a:gd name="T28" fmla="*/ 2068 w 2832"/>
                  <a:gd name="T29" fmla="*/ 1761 h 2941"/>
                  <a:gd name="T30" fmla="*/ 2120 w 2832"/>
                  <a:gd name="T31" fmla="*/ 1547 h 2941"/>
                  <a:gd name="T32" fmla="*/ 2110 w 2832"/>
                  <a:gd name="T33" fmla="*/ 1319 h 2941"/>
                  <a:gd name="T34" fmla="*/ 2040 w 2832"/>
                  <a:gd name="T35" fmla="*/ 1115 h 2941"/>
                  <a:gd name="T36" fmla="*/ 1920 w 2832"/>
                  <a:gd name="T37" fmla="*/ 946 h 2941"/>
                  <a:gd name="T38" fmla="*/ 1758 w 2832"/>
                  <a:gd name="T39" fmla="*/ 821 h 2941"/>
                  <a:gd name="T40" fmla="*/ 1562 w 2832"/>
                  <a:gd name="T41" fmla="*/ 750 h 2941"/>
                  <a:gd name="T42" fmla="*/ 1180 w 2832"/>
                  <a:gd name="T43" fmla="*/ 0 h 2941"/>
                  <a:gd name="T44" fmla="*/ 1813 w 2832"/>
                  <a:gd name="T45" fmla="*/ 313 h 2941"/>
                  <a:gd name="T46" fmla="*/ 1982 w 2832"/>
                  <a:gd name="T47" fmla="*/ 392 h 2941"/>
                  <a:gd name="T48" fmla="*/ 2454 w 2832"/>
                  <a:gd name="T49" fmla="*/ 882 h 2941"/>
                  <a:gd name="T50" fmla="*/ 2510 w 2832"/>
                  <a:gd name="T51" fmla="*/ 1004 h 2941"/>
                  <a:gd name="T52" fmla="*/ 2549 w 2832"/>
                  <a:gd name="T53" fmla="*/ 1128 h 2941"/>
                  <a:gd name="T54" fmla="*/ 2549 w 2832"/>
                  <a:gd name="T55" fmla="*/ 1814 h 2941"/>
                  <a:gd name="T56" fmla="*/ 2485 w 2832"/>
                  <a:gd name="T57" fmla="*/ 2002 h 2941"/>
                  <a:gd name="T58" fmla="*/ 2265 w 2832"/>
                  <a:gd name="T59" fmla="*/ 2696 h 2941"/>
                  <a:gd name="T60" fmla="*/ 1904 w 2832"/>
                  <a:gd name="T61" fmla="*/ 2590 h 2941"/>
                  <a:gd name="T62" fmla="*/ 1783 w 2832"/>
                  <a:gd name="T63" fmla="*/ 2634 h 2941"/>
                  <a:gd name="T64" fmla="*/ 1180 w 2832"/>
                  <a:gd name="T65" fmla="*/ 2941 h 2941"/>
                  <a:gd name="T66" fmla="*/ 982 w 2832"/>
                  <a:gd name="T67" fmla="*/ 2582 h 2941"/>
                  <a:gd name="T68" fmla="*/ 589 w 2832"/>
                  <a:gd name="T69" fmla="*/ 2670 h 2941"/>
                  <a:gd name="T70" fmla="*/ 355 w 2832"/>
                  <a:gd name="T71" fmla="*/ 2019 h 2941"/>
                  <a:gd name="T72" fmla="*/ 308 w 2832"/>
                  <a:gd name="T73" fmla="*/ 1893 h 2941"/>
                  <a:gd name="T74" fmla="*/ 0 w 2832"/>
                  <a:gd name="T75" fmla="*/ 1716 h 2941"/>
                  <a:gd name="T76" fmla="*/ 324 w 2832"/>
                  <a:gd name="T77" fmla="*/ 1082 h 2941"/>
                  <a:gd name="T78" fmla="*/ 400 w 2832"/>
                  <a:gd name="T79" fmla="*/ 907 h 2941"/>
                  <a:gd name="T80" fmla="*/ 848 w 2832"/>
                  <a:gd name="T81" fmla="*/ 392 h 2941"/>
                  <a:gd name="T82" fmla="*/ 967 w 2832"/>
                  <a:gd name="T83" fmla="*/ 334 h 2941"/>
                  <a:gd name="T84" fmla="*/ 1085 w 2832"/>
                  <a:gd name="T85" fmla="*/ 295 h 29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832" h="2941">
                    <a:moveTo>
                      <a:pt x="1416" y="734"/>
                    </a:moveTo>
                    <a:lnTo>
                      <a:pt x="1341" y="738"/>
                    </a:lnTo>
                    <a:lnTo>
                      <a:pt x="1270" y="750"/>
                    </a:lnTo>
                    <a:lnTo>
                      <a:pt x="1201" y="766"/>
                    </a:lnTo>
                    <a:lnTo>
                      <a:pt x="1136" y="791"/>
                    </a:lnTo>
                    <a:lnTo>
                      <a:pt x="1074" y="821"/>
                    </a:lnTo>
                    <a:lnTo>
                      <a:pt x="1015" y="857"/>
                    </a:lnTo>
                    <a:lnTo>
                      <a:pt x="961" y="899"/>
                    </a:lnTo>
                    <a:lnTo>
                      <a:pt x="911" y="946"/>
                    </a:lnTo>
                    <a:lnTo>
                      <a:pt x="866" y="998"/>
                    </a:lnTo>
                    <a:lnTo>
                      <a:pt x="826" y="1055"/>
                    </a:lnTo>
                    <a:lnTo>
                      <a:pt x="791" y="1115"/>
                    </a:lnTo>
                    <a:lnTo>
                      <a:pt x="762" y="1180"/>
                    </a:lnTo>
                    <a:lnTo>
                      <a:pt x="738" y="1247"/>
                    </a:lnTo>
                    <a:lnTo>
                      <a:pt x="721" y="1319"/>
                    </a:lnTo>
                    <a:lnTo>
                      <a:pt x="711" y="1394"/>
                    </a:lnTo>
                    <a:lnTo>
                      <a:pt x="707" y="1471"/>
                    </a:lnTo>
                    <a:lnTo>
                      <a:pt x="711" y="1547"/>
                    </a:lnTo>
                    <a:lnTo>
                      <a:pt x="721" y="1622"/>
                    </a:lnTo>
                    <a:lnTo>
                      <a:pt x="738" y="1693"/>
                    </a:lnTo>
                    <a:lnTo>
                      <a:pt x="762" y="1761"/>
                    </a:lnTo>
                    <a:lnTo>
                      <a:pt x="791" y="1826"/>
                    </a:lnTo>
                    <a:lnTo>
                      <a:pt x="826" y="1885"/>
                    </a:lnTo>
                    <a:lnTo>
                      <a:pt x="866" y="1943"/>
                    </a:lnTo>
                    <a:lnTo>
                      <a:pt x="911" y="1994"/>
                    </a:lnTo>
                    <a:lnTo>
                      <a:pt x="961" y="2041"/>
                    </a:lnTo>
                    <a:lnTo>
                      <a:pt x="1015" y="2082"/>
                    </a:lnTo>
                    <a:lnTo>
                      <a:pt x="1074" y="2118"/>
                    </a:lnTo>
                    <a:lnTo>
                      <a:pt x="1136" y="2149"/>
                    </a:lnTo>
                    <a:lnTo>
                      <a:pt x="1201" y="2173"/>
                    </a:lnTo>
                    <a:lnTo>
                      <a:pt x="1270" y="2191"/>
                    </a:lnTo>
                    <a:lnTo>
                      <a:pt x="1341" y="2201"/>
                    </a:lnTo>
                    <a:lnTo>
                      <a:pt x="1416" y="2205"/>
                    </a:lnTo>
                    <a:lnTo>
                      <a:pt x="1490" y="2201"/>
                    </a:lnTo>
                    <a:lnTo>
                      <a:pt x="1562" y="2191"/>
                    </a:lnTo>
                    <a:lnTo>
                      <a:pt x="1630" y="2173"/>
                    </a:lnTo>
                    <a:lnTo>
                      <a:pt x="1696" y="2149"/>
                    </a:lnTo>
                    <a:lnTo>
                      <a:pt x="1758" y="2118"/>
                    </a:lnTo>
                    <a:lnTo>
                      <a:pt x="1816" y="2082"/>
                    </a:lnTo>
                    <a:lnTo>
                      <a:pt x="1869" y="2041"/>
                    </a:lnTo>
                    <a:lnTo>
                      <a:pt x="1920" y="1994"/>
                    </a:lnTo>
                    <a:lnTo>
                      <a:pt x="1965" y="1943"/>
                    </a:lnTo>
                    <a:lnTo>
                      <a:pt x="2005" y="1885"/>
                    </a:lnTo>
                    <a:lnTo>
                      <a:pt x="2040" y="1826"/>
                    </a:lnTo>
                    <a:lnTo>
                      <a:pt x="2068" y="1761"/>
                    </a:lnTo>
                    <a:lnTo>
                      <a:pt x="2092" y="1693"/>
                    </a:lnTo>
                    <a:lnTo>
                      <a:pt x="2110" y="1622"/>
                    </a:lnTo>
                    <a:lnTo>
                      <a:pt x="2120" y="1547"/>
                    </a:lnTo>
                    <a:lnTo>
                      <a:pt x="2123" y="1471"/>
                    </a:lnTo>
                    <a:lnTo>
                      <a:pt x="2120" y="1394"/>
                    </a:lnTo>
                    <a:lnTo>
                      <a:pt x="2110" y="1319"/>
                    </a:lnTo>
                    <a:lnTo>
                      <a:pt x="2092" y="1247"/>
                    </a:lnTo>
                    <a:lnTo>
                      <a:pt x="2068" y="1180"/>
                    </a:lnTo>
                    <a:lnTo>
                      <a:pt x="2040" y="1115"/>
                    </a:lnTo>
                    <a:lnTo>
                      <a:pt x="2005" y="1055"/>
                    </a:lnTo>
                    <a:lnTo>
                      <a:pt x="1965" y="998"/>
                    </a:lnTo>
                    <a:lnTo>
                      <a:pt x="1920" y="946"/>
                    </a:lnTo>
                    <a:lnTo>
                      <a:pt x="1869" y="899"/>
                    </a:lnTo>
                    <a:lnTo>
                      <a:pt x="1816" y="857"/>
                    </a:lnTo>
                    <a:lnTo>
                      <a:pt x="1758" y="821"/>
                    </a:lnTo>
                    <a:lnTo>
                      <a:pt x="1696" y="791"/>
                    </a:lnTo>
                    <a:lnTo>
                      <a:pt x="1630" y="766"/>
                    </a:lnTo>
                    <a:lnTo>
                      <a:pt x="1562" y="750"/>
                    </a:lnTo>
                    <a:lnTo>
                      <a:pt x="1490" y="738"/>
                    </a:lnTo>
                    <a:lnTo>
                      <a:pt x="1416" y="734"/>
                    </a:lnTo>
                    <a:close/>
                    <a:moveTo>
                      <a:pt x="1180" y="0"/>
                    </a:moveTo>
                    <a:lnTo>
                      <a:pt x="1652" y="0"/>
                    </a:lnTo>
                    <a:lnTo>
                      <a:pt x="1747" y="295"/>
                    </a:lnTo>
                    <a:lnTo>
                      <a:pt x="1813" y="313"/>
                    </a:lnTo>
                    <a:lnTo>
                      <a:pt x="1872" y="334"/>
                    </a:lnTo>
                    <a:lnTo>
                      <a:pt x="1928" y="360"/>
                    </a:lnTo>
                    <a:lnTo>
                      <a:pt x="1982" y="392"/>
                    </a:lnTo>
                    <a:lnTo>
                      <a:pt x="2242" y="269"/>
                    </a:lnTo>
                    <a:lnTo>
                      <a:pt x="2595" y="588"/>
                    </a:lnTo>
                    <a:lnTo>
                      <a:pt x="2454" y="882"/>
                    </a:lnTo>
                    <a:lnTo>
                      <a:pt x="2475" y="921"/>
                    </a:lnTo>
                    <a:lnTo>
                      <a:pt x="2494" y="963"/>
                    </a:lnTo>
                    <a:lnTo>
                      <a:pt x="2510" y="1004"/>
                    </a:lnTo>
                    <a:lnTo>
                      <a:pt x="2524" y="1047"/>
                    </a:lnTo>
                    <a:lnTo>
                      <a:pt x="2536" y="1089"/>
                    </a:lnTo>
                    <a:lnTo>
                      <a:pt x="2549" y="1128"/>
                    </a:lnTo>
                    <a:lnTo>
                      <a:pt x="2832" y="1225"/>
                    </a:lnTo>
                    <a:lnTo>
                      <a:pt x="2832" y="1716"/>
                    </a:lnTo>
                    <a:lnTo>
                      <a:pt x="2549" y="1814"/>
                    </a:lnTo>
                    <a:lnTo>
                      <a:pt x="2530" y="1883"/>
                    </a:lnTo>
                    <a:lnTo>
                      <a:pt x="2510" y="1945"/>
                    </a:lnTo>
                    <a:lnTo>
                      <a:pt x="2485" y="2002"/>
                    </a:lnTo>
                    <a:lnTo>
                      <a:pt x="2454" y="2058"/>
                    </a:lnTo>
                    <a:lnTo>
                      <a:pt x="2595" y="2352"/>
                    </a:lnTo>
                    <a:lnTo>
                      <a:pt x="2265" y="2696"/>
                    </a:lnTo>
                    <a:lnTo>
                      <a:pt x="1982" y="2548"/>
                    </a:lnTo>
                    <a:lnTo>
                      <a:pt x="1945" y="2571"/>
                    </a:lnTo>
                    <a:lnTo>
                      <a:pt x="1904" y="2590"/>
                    </a:lnTo>
                    <a:lnTo>
                      <a:pt x="1864" y="2607"/>
                    </a:lnTo>
                    <a:lnTo>
                      <a:pt x="1823" y="2621"/>
                    </a:lnTo>
                    <a:lnTo>
                      <a:pt x="1783" y="2634"/>
                    </a:lnTo>
                    <a:lnTo>
                      <a:pt x="1747" y="2647"/>
                    </a:lnTo>
                    <a:lnTo>
                      <a:pt x="1652" y="2941"/>
                    </a:lnTo>
                    <a:lnTo>
                      <a:pt x="1180" y="2941"/>
                    </a:lnTo>
                    <a:lnTo>
                      <a:pt x="1110" y="2622"/>
                    </a:lnTo>
                    <a:lnTo>
                      <a:pt x="1042" y="2603"/>
                    </a:lnTo>
                    <a:lnTo>
                      <a:pt x="982" y="2582"/>
                    </a:lnTo>
                    <a:lnTo>
                      <a:pt x="926" y="2556"/>
                    </a:lnTo>
                    <a:lnTo>
                      <a:pt x="873" y="2523"/>
                    </a:lnTo>
                    <a:lnTo>
                      <a:pt x="589" y="2670"/>
                    </a:lnTo>
                    <a:lnTo>
                      <a:pt x="259" y="2328"/>
                    </a:lnTo>
                    <a:lnTo>
                      <a:pt x="378" y="2058"/>
                    </a:lnTo>
                    <a:lnTo>
                      <a:pt x="355" y="2019"/>
                    </a:lnTo>
                    <a:lnTo>
                      <a:pt x="338" y="1979"/>
                    </a:lnTo>
                    <a:lnTo>
                      <a:pt x="322" y="1936"/>
                    </a:lnTo>
                    <a:lnTo>
                      <a:pt x="308" y="1893"/>
                    </a:lnTo>
                    <a:lnTo>
                      <a:pt x="295" y="1853"/>
                    </a:lnTo>
                    <a:lnTo>
                      <a:pt x="283" y="1814"/>
                    </a:lnTo>
                    <a:lnTo>
                      <a:pt x="0" y="1716"/>
                    </a:lnTo>
                    <a:lnTo>
                      <a:pt x="0" y="1225"/>
                    </a:lnTo>
                    <a:lnTo>
                      <a:pt x="307" y="1152"/>
                    </a:lnTo>
                    <a:lnTo>
                      <a:pt x="324" y="1082"/>
                    </a:lnTo>
                    <a:lnTo>
                      <a:pt x="345" y="1020"/>
                    </a:lnTo>
                    <a:lnTo>
                      <a:pt x="369" y="963"/>
                    </a:lnTo>
                    <a:lnTo>
                      <a:pt x="400" y="907"/>
                    </a:lnTo>
                    <a:lnTo>
                      <a:pt x="259" y="613"/>
                    </a:lnTo>
                    <a:lnTo>
                      <a:pt x="589" y="269"/>
                    </a:lnTo>
                    <a:lnTo>
                      <a:pt x="848" y="392"/>
                    </a:lnTo>
                    <a:lnTo>
                      <a:pt x="886" y="370"/>
                    </a:lnTo>
                    <a:lnTo>
                      <a:pt x="926" y="351"/>
                    </a:lnTo>
                    <a:lnTo>
                      <a:pt x="967" y="334"/>
                    </a:lnTo>
                    <a:lnTo>
                      <a:pt x="1009" y="319"/>
                    </a:lnTo>
                    <a:lnTo>
                      <a:pt x="1049" y="306"/>
                    </a:lnTo>
                    <a:lnTo>
                      <a:pt x="1085" y="295"/>
                    </a:lnTo>
                    <a:lnTo>
                      <a:pt x="118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2" name="Freeform 28">
                <a:extLst>
                  <a:ext uri="{FF2B5EF4-FFF2-40B4-BE49-F238E27FC236}">
                    <a16:creationId xmlns:a16="http://schemas.microsoft.com/office/drawing/2014/main" id="{408DEBA1-2646-41C9-B763-3200CA9D09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47188" y="1852613"/>
                <a:ext cx="374650" cy="387350"/>
              </a:xfrm>
              <a:custGeom>
                <a:avLst/>
                <a:gdLst>
                  <a:gd name="T0" fmla="*/ 354 w 707"/>
                  <a:gd name="T1" fmla="*/ 0 h 734"/>
                  <a:gd name="T2" fmla="*/ 406 w 707"/>
                  <a:gd name="T3" fmla="*/ 4 h 734"/>
                  <a:gd name="T4" fmla="*/ 456 w 707"/>
                  <a:gd name="T5" fmla="*/ 16 h 734"/>
                  <a:gd name="T6" fmla="*/ 502 w 707"/>
                  <a:gd name="T7" fmla="*/ 34 h 734"/>
                  <a:gd name="T8" fmla="*/ 546 w 707"/>
                  <a:gd name="T9" fmla="*/ 60 h 734"/>
                  <a:gd name="T10" fmla="*/ 586 w 707"/>
                  <a:gd name="T11" fmla="*/ 90 h 734"/>
                  <a:gd name="T12" fmla="*/ 621 w 707"/>
                  <a:gd name="T13" fmla="*/ 126 h 734"/>
                  <a:gd name="T14" fmla="*/ 650 w 707"/>
                  <a:gd name="T15" fmla="*/ 168 h 734"/>
                  <a:gd name="T16" fmla="*/ 675 w 707"/>
                  <a:gd name="T17" fmla="*/ 212 h 734"/>
                  <a:gd name="T18" fmla="*/ 692 w 707"/>
                  <a:gd name="T19" fmla="*/ 261 h 734"/>
                  <a:gd name="T20" fmla="*/ 704 w 707"/>
                  <a:gd name="T21" fmla="*/ 313 h 734"/>
                  <a:gd name="T22" fmla="*/ 707 w 707"/>
                  <a:gd name="T23" fmla="*/ 368 h 734"/>
                  <a:gd name="T24" fmla="*/ 704 w 707"/>
                  <a:gd name="T25" fmla="*/ 421 h 734"/>
                  <a:gd name="T26" fmla="*/ 692 w 707"/>
                  <a:gd name="T27" fmla="*/ 473 h 734"/>
                  <a:gd name="T28" fmla="*/ 675 w 707"/>
                  <a:gd name="T29" fmla="*/ 522 h 734"/>
                  <a:gd name="T30" fmla="*/ 650 w 707"/>
                  <a:gd name="T31" fmla="*/ 567 h 734"/>
                  <a:gd name="T32" fmla="*/ 621 w 707"/>
                  <a:gd name="T33" fmla="*/ 608 h 734"/>
                  <a:gd name="T34" fmla="*/ 586 w 707"/>
                  <a:gd name="T35" fmla="*/ 645 h 734"/>
                  <a:gd name="T36" fmla="*/ 546 w 707"/>
                  <a:gd name="T37" fmla="*/ 676 h 734"/>
                  <a:gd name="T38" fmla="*/ 502 w 707"/>
                  <a:gd name="T39" fmla="*/ 700 h 734"/>
                  <a:gd name="T40" fmla="*/ 456 w 707"/>
                  <a:gd name="T41" fmla="*/ 719 h 734"/>
                  <a:gd name="T42" fmla="*/ 406 w 707"/>
                  <a:gd name="T43" fmla="*/ 730 h 734"/>
                  <a:gd name="T44" fmla="*/ 354 w 707"/>
                  <a:gd name="T45" fmla="*/ 734 h 734"/>
                  <a:gd name="T46" fmla="*/ 302 w 707"/>
                  <a:gd name="T47" fmla="*/ 730 h 734"/>
                  <a:gd name="T48" fmla="*/ 252 w 707"/>
                  <a:gd name="T49" fmla="*/ 719 h 734"/>
                  <a:gd name="T50" fmla="*/ 204 w 707"/>
                  <a:gd name="T51" fmla="*/ 700 h 734"/>
                  <a:gd name="T52" fmla="*/ 161 w 707"/>
                  <a:gd name="T53" fmla="*/ 676 h 734"/>
                  <a:gd name="T54" fmla="*/ 122 w 707"/>
                  <a:gd name="T55" fmla="*/ 645 h 734"/>
                  <a:gd name="T56" fmla="*/ 87 w 707"/>
                  <a:gd name="T57" fmla="*/ 608 h 734"/>
                  <a:gd name="T58" fmla="*/ 57 w 707"/>
                  <a:gd name="T59" fmla="*/ 567 h 734"/>
                  <a:gd name="T60" fmla="*/ 33 w 707"/>
                  <a:gd name="T61" fmla="*/ 522 h 734"/>
                  <a:gd name="T62" fmla="*/ 15 w 707"/>
                  <a:gd name="T63" fmla="*/ 473 h 734"/>
                  <a:gd name="T64" fmla="*/ 4 w 707"/>
                  <a:gd name="T65" fmla="*/ 421 h 734"/>
                  <a:gd name="T66" fmla="*/ 0 w 707"/>
                  <a:gd name="T67" fmla="*/ 368 h 734"/>
                  <a:gd name="T68" fmla="*/ 4 w 707"/>
                  <a:gd name="T69" fmla="*/ 313 h 734"/>
                  <a:gd name="T70" fmla="*/ 15 w 707"/>
                  <a:gd name="T71" fmla="*/ 261 h 734"/>
                  <a:gd name="T72" fmla="*/ 33 w 707"/>
                  <a:gd name="T73" fmla="*/ 212 h 734"/>
                  <a:gd name="T74" fmla="*/ 57 w 707"/>
                  <a:gd name="T75" fmla="*/ 168 h 734"/>
                  <a:gd name="T76" fmla="*/ 87 w 707"/>
                  <a:gd name="T77" fmla="*/ 126 h 734"/>
                  <a:gd name="T78" fmla="*/ 122 w 707"/>
                  <a:gd name="T79" fmla="*/ 90 h 734"/>
                  <a:gd name="T80" fmla="*/ 161 w 707"/>
                  <a:gd name="T81" fmla="*/ 60 h 734"/>
                  <a:gd name="T82" fmla="*/ 204 w 707"/>
                  <a:gd name="T83" fmla="*/ 34 h 734"/>
                  <a:gd name="T84" fmla="*/ 252 w 707"/>
                  <a:gd name="T85" fmla="*/ 16 h 734"/>
                  <a:gd name="T86" fmla="*/ 302 w 707"/>
                  <a:gd name="T87" fmla="*/ 4 h 734"/>
                  <a:gd name="T88" fmla="*/ 354 w 707"/>
                  <a:gd name="T89" fmla="*/ 0 h 7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707" h="734">
                    <a:moveTo>
                      <a:pt x="354" y="0"/>
                    </a:moveTo>
                    <a:lnTo>
                      <a:pt x="406" y="4"/>
                    </a:lnTo>
                    <a:lnTo>
                      <a:pt x="456" y="16"/>
                    </a:lnTo>
                    <a:lnTo>
                      <a:pt x="502" y="34"/>
                    </a:lnTo>
                    <a:lnTo>
                      <a:pt x="546" y="60"/>
                    </a:lnTo>
                    <a:lnTo>
                      <a:pt x="586" y="90"/>
                    </a:lnTo>
                    <a:lnTo>
                      <a:pt x="621" y="126"/>
                    </a:lnTo>
                    <a:lnTo>
                      <a:pt x="650" y="168"/>
                    </a:lnTo>
                    <a:lnTo>
                      <a:pt x="675" y="212"/>
                    </a:lnTo>
                    <a:lnTo>
                      <a:pt x="692" y="261"/>
                    </a:lnTo>
                    <a:lnTo>
                      <a:pt x="704" y="313"/>
                    </a:lnTo>
                    <a:lnTo>
                      <a:pt x="707" y="368"/>
                    </a:lnTo>
                    <a:lnTo>
                      <a:pt x="704" y="421"/>
                    </a:lnTo>
                    <a:lnTo>
                      <a:pt x="692" y="473"/>
                    </a:lnTo>
                    <a:lnTo>
                      <a:pt x="675" y="522"/>
                    </a:lnTo>
                    <a:lnTo>
                      <a:pt x="650" y="567"/>
                    </a:lnTo>
                    <a:lnTo>
                      <a:pt x="621" y="608"/>
                    </a:lnTo>
                    <a:lnTo>
                      <a:pt x="586" y="645"/>
                    </a:lnTo>
                    <a:lnTo>
                      <a:pt x="546" y="676"/>
                    </a:lnTo>
                    <a:lnTo>
                      <a:pt x="502" y="700"/>
                    </a:lnTo>
                    <a:lnTo>
                      <a:pt x="456" y="719"/>
                    </a:lnTo>
                    <a:lnTo>
                      <a:pt x="406" y="730"/>
                    </a:lnTo>
                    <a:lnTo>
                      <a:pt x="354" y="734"/>
                    </a:lnTo>
                    <a:lnTo>
                      <a:pt x="302" y="730"/>
                    </a:lnTo>
                    <a:lnTo>
                      <a:pt x="252" y="719"/>
                    </a:lnTo>
                    <a:lnTo>
                      <a:pt x="204" y="700"/>
                    </a:lnTo>
                    <a:lnTo>
                      <a:pt x="161" y="676"/>
                    </a:lnTo>
                    <a:lnTo>
                      <a:pt x="122" y="645"/>
                    </a:lnTo>
                    <a:lnTo>
                      <a:pt x="87" y="608"/>
                    </a:lnTo>
                    <a:lnTo>
                      <a:pt x="57" y="567"/>
                    </a:lnTo>
                    <a:lnTo>
                      <a:pt x="33" y="522"/>
                    </a:lnTo>
                    <a:lnTo>
                      <a:pt x="15" y="473"/>
                    </a:lnTo>
                    <a:lnTo>
                      <a:pt x="4" y="421"/>
                    </a:lnTo>
                    <a:lnTo>
                      <a:pt x="0" y="368"/>
                    </a:lnTo>
                    <a:lnTo>
                      <a:pt x="4" y="313"/>
                    </a:lnTo>
                    <a:lnTo>
                      <a:pt x="15" y="261"/>
                    </a:lnTo>
                    <a:lnTo>
                      <a:pt x="33" y="212"/>
                    </a:lnTo>
                    <a:lnTo>
                      <a:pt x="57" y="168"/>
                    </a:lnTo>
                    <a:lnTo>
                      <a:pt x="87" y="126"/>
                    </a:lnTo>
                    <a:lnTo>
                      <a:pt x="122" y="90"/>
                    </a:lnTo>
                    <a:lnTo>
                      <a:pt x="161" y="60"/>
                    </a:lnTo>
                    <a:lnTo>
                      <a:pt x="204" y="34"/>
                    </a:lnTo>
                    <a:lnTo>
                      <a:pt x="252" y="16"/>
                    </a:lnTo>
                    <a:lnTo>
                      <a:pt x="302" y="4"/>
                    </a:lnTo>
                    <a:lnTo>
                      <a:pt x="35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3" name="Freeform 29">
                <a:extLst>
                  <a:ext uri="{FF2B5EF4-FFF2-40B4-BE49-F238E27FC236}">
                    <a16:creationId xmlns:a16="http://schemas.microsoft.com/office/drawing/2014/main" id="{B05CF721-CEEC-4030-8159-A650D4CED64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58401" y="1268413"/>
                <a:ext cx="623888" cy="647700"/>
              </a:xfrm>
              <a:custGeom>
                <a:avLst/>
                <a:gdLst>
                  <a:gd name="T0" fmla="*/ 550 w 1180"/>
                  <a:gd name="T1" fmla="*/ 370 h 1225"/>
                  <a:gd name="T2" fmla="*/ 477 w 1180"/>
                  <a:gd name="T3" fmla="*/ 392 h 1225"/>
                  <a:gd name="T4" fmla="*/ 419 w 1180"/>
                  <a:gd name="T5" fmla="*/ 435 h 1225"/>
                  <a:gd name="T6" fmla="*/ 378 w 1180"/>
                  <a:gd name="T7" fmla="*/ 495 h 1225"/>
                  <a:gd name="T8" fmla="*/ 357 w 1180"/>
                  <a:gd name="T9" fmla="*/ 570 h 1225"/>
                  <a:gd name="T10" fmla="*/ 357 w 1180"/>
                  <a:gd name="T11" fmla="*/ 655 h 1225"/>
                  <a:gd name="T12" fmla="*/ 378 w 1180"/>
                  <a:gd name="T13" fmla="*/ 730 h 1225"/>
                  <a:gd name="T14" fmla="*/ 419 w 1180"/>
                  <a:gd name="T15" fmla="*/ 790 h 1225"/>
                  <a:gd name="T16" fmla="*/ 477 w 1180"/>
                  <a:gd name="T17" fmla="*/ 833 h 1225"/>
                  <a:gd name="T18" fmla="*/ 550 w 1180"/>
                  <a:gd name="T19" fmla="*/ 855 h 1225"/>
                  <a:gd name="T20" fmla="*/ 632 w 1180"/>
                  <a:gd name="T21" fmla="*/ 855 h 1225"/>
                  <a:gd name="T22" fmla="*/ 703 w 1180"/>
                  <a:gd name="T23" fmla="*/ 833 h 1225"/>
                  <a:gd name="T24" fmla="*/ 762 w 1180"/>
                  <a:gd name="T25" fmla="*/ 790 h 1225"/>
                  <a:gd name="T26" fmla="*/ 802 w 1180"/>
                  <a:gd name="T27" fmla="*/ 730 h 1225"/>
                  <a:gd name="T28" fmla="*/ 824 w 1180"/>
                  <a:gd name="T29" fmla="*/ 655 h 1225"/>
                  <a:gd name="T30" fmla="*/ 824 w 1180"/>
                  <a:gd name="T31" fmla="*/ 570 h 1225"/>
                  <a:gd name="T32" fmla="*/ 802 w 1180"/>
                  <a:gd name="T33" fmla="*/ 495 h 1225"/>
                  <a:gd name="T34" fmla="*/ 762 w 1180"/>
                  <a:gd name="T35" fmla="*/ 435 h 1225"/>
                  <a:gd name="T36" fmla="*/ 703 w 1180"/>
                  <a:gd name="T37" fmla="*/ 392 h 1225"/>
                  <a:gd name="T38" fmla="*/ 632 w 1180"/>
                  <a:gd name="T39" fmla="*/ 370 h 1225"/>
                  <a:gd name="T40" fmla="*/ 472 w 1180"/>
                  <a:gd name="T41" fmla="*/ 0 h 1225"/>
                  <a:gd name="T42" fmla="*/ 708 w 1180"/>
                  <a:gd name="T43" fmla="*/ 147 h 1225"/>
                  <a:gd name="T44" fmla="*/ 750 w 1180"/>
                  <a:gd name="T45" fmla="*/ 154 h 1225"/>
                  <a:gd name="T46" fmla="*/ 786 w 1180"/>
                  <a:gd name="T47" fmla="*/ 173 h 1225"/>
                  <a:gd name="T48" fmla="*/ 827 w 1180"/>
                  <a:gd name="T49" fmla="*/ 196 h 1225"/>
                  <a:gd name="T50" fmla="*/ 1086 w 1180"/>
                  <a:gd name="T51" fmla="*/ 269 h 1225"/>
                  <a:gd name="T52" fmla="*/ 1009 w 1180"/>
                  <a:gd name="T53" fmla="*/ 390 h 1225"/>
                  <a:gd name="T54" fmla="*/ 1035 w 1180"/>
                  <a:gd name="T55" fmla="*/ 455 h 1225"/>
                  <a:gd name="T56" fmla="*/ 1180 w 1180"/>
                  <a:gd name="T57" fmla="*/ 491 h 1225"/>
                  <a:gd name="T58" fmla="*/ 1039 w 1180"/>
                  <a:gd name="T59" fmla="*/ 734 h 1225"/>
                  <a:gd name="T60" fmla="*/ 1031 w 1180"/>
                  <a:gd name="T61" fmla="*/ 777 h 1225"/>
                  <a:gd name="T62" fmla="*/ 1014 w 1180"/>
                  <a:gd name="T63" fmla="*/ 815 h 1225"/>
                  <a:gd name="T64" fmla="*/ 991 w 1180"/>
                  <a:gd name="T65" fmla="*/ 857 h 1225"/>
                  <a:gd name="T66" fmla="*/ 921 w 1180"/>
                  <a:gd name="T67" fmla="*/ 1128 h 1225"/>
                  <a:gd name="T68" fmla="*/ 805 w 1180"/>
                  <a:gd name="T69" fmla="*/ 1047 h 1225"/>
                  <a:gd name="T70" fmla="*/ 743 w 1180"/>
                  <a:gd name="T71" fmla="*/ 1074 h 1225"/>
                  <a:gd name="T72" fmla="*/ 708 w 1180"/>
                  <a:gd name="T73" fmla="*/ 1225 h 1225"/>
                  <a:gd name="T74" fmla="*/ 472 w 1180"/>
                  <a:gd name="T75" fmla="*/ 1078 h 1225"/>
                  <a:gd name="T76" fmla="*/ 431 w 1180"/>
                  <a:gd name="T77" fmla="*/ 1071 h 1225"/>
                  <a:gd name="T78" fmla="*/ 396 w 1180"/>
                  <a:gd name="T79" fmla="*/ 1052 h 1225"/>
                  <a:gd name="T80" fmla="*/ 354 w 1180"/>
                  <a:gd name="T81" fmla="*/ 1029 h 1225"/>
                  <a:gd name="T82" fmla="*/ 95 w 1180"/>
                  <a:gd name="T83" fmla="*/ 956 h 1225"/>
                  <a:gd name="T84" fmla="*/ 172 w 1180"/>
                  <a:gd name="T85" fmla="*/ 835 h 1225"/>
                  <a:gd name="T86" fmla="*/ 147 w 1180"/>
                  <a:gd name="T87" fmla="*/ 772 h 1225"/>
                  <a:gd name="T88" fmla="*/ 0 w 1180"/>
                  <a:gd name="T89" fmla="*/ 734 h 1225"/>
                  <a:gd name="T90" fmla="*/ 143 w 1180"/>
                  <a:gd name="T91" fmla="*/ 491 h 1225"/>
                  <a:gd name="T92" fmla="*/ 149 w 1180"/>
                  <a:gd name="T93" fmla="*/ 448 h 1225"/>
                  <a:gd name="T94" fmla="*/ 167 w 1180"/>
                  <a:gd name="T95" fmla="*/ 410 h 1225"/>
                  <a:gd name="T96" fmla="*/ 189 w 1180"/>
                  <a:gd name="T97" fmla="*/ 368 h 1225"/>
                  <a:gd name="T98" fmla="*/ 260 w 1180"/>
                  <a:gd name="T99" fmla="*/ 99 h 1225"/>
                  <a:gd name="T100" fmla="*/ 376 w 1180"/>
                  <a:gd name="T101" fmla="*/ 178 h 1225"/>
                  <a:gd name="T102" fmla="*/ 437 w 1180"/>
                  <a:gd name="T103" fmla="*/ 151 h 1225"/>
                  <a:gd name="T104" fmla="*/ 472 w 1180"/>
                  <a:gd name="T105" fmla="*/ 0 h 12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180" h="1225">
                    <a:moveTo>
                      <a:pt x="591" y="368"/>
                    </a:moveTo>
                    <a:lnTo>
                      <a:pt x="550" y="370"/>
                    </a:lnTo>
                    <a:lnTo>
                      <a:pt x="512" y="379"/>
                    </a:lnTo>
                    <a:lnTo>
                      <a:pt x="477" y="392"/>
                    </a:lnTo>
                    <a:lnTo>
                      <a:pt x="446" y="412"/>
                    </a:lnTo>
                    <a:lnTo>
                      <a:pt x="419" y="435"/>
                    </a:lnTo>
                    <a:lnTo>
                      <a:pt x="397" y="462"/>
                    </a:lnTo>
                    <a:lnTo>
                      <a:pt x="378" y="495"/>
                    </a:lnTo>
                    <a:lnTo>
                      <a:pt x="366" y="530"/>
                    </a:lnTo>
                    <a:lnTo>
                      <a:pt x="357" y="570"/>
                    </a:lnTo>
                    <a:lnTo>
                      <a:pt x="354" y="613"/>
                    </a:lnTo>
                    <a:lnTo>
                      <a:pt x="357" y="655"/>
                    </a:lnTo>
                    <a:lnTo>
                      <a:pt x="366" y="695"/>
                    </a:lnTo>
                    <a:lnTo>
                      <a:pt x="378" y="730"/>
                    </a:lnTo>
                    <a:lnTo>
                      <a:pt x="397" y="763"/>
                    </a:lnTo>
                    <a:lnTo>
                      <a:pt x="419" y="790"/>
                    </a:lnTo>
                    <a:lnTo>
                      <a:pt x="446" y="815"/>
                    </a:lnTo>
                    <a:lnTo>
                      <a:pt x="477" y="833"/>
                    </a:lnTo>
                    <a:lnTo>
                      <a:pt x="512" y="847"/>
                    </a:lnTo>
                    <a:lnTo>
                      <a:pt x="550" y="855"/>
                    </a:lnTo>
                    <a:lnTo>
                      <a:pt x="591" y="857"/>
                    </a:lnTo>
                    <a:lnTo>
                      <a:pt x="632" y="855"/>
                    </a:lnTo>
                    <a:lnTo>
                      <a:pt x="670" y="847"/>
                    </a:lnTo>
                    <a:lnTo>
                      <a:pt x="703" y="833"/>
                    </a:lnTo>
                    <a:lnTo>
                      <a:pt x="735" y="815"/>
                    </a:lnTo>
                    <a:lnTo>
                      <a:pt x="762" y="790"/>
                    </a:lnTo>
                    <a:lnTo>
                      <a:pt x="785" y="763"/>
                    </a:lnTo>
                    <a:lnTo>
                      <a:pt x="802" y="730"/>
                    </a:lnTo>
                    <a:lnTo>
                      <a:pt x="816" y="695"/>
                    </a:lnTo>
                    <a:lnTo>
                      <a:pt x="824" y="655"/>
                    </a:lnTo>
                    <a:lnTo>
                      <a:pt x="827" y="613"/>
                    </a:lnTo>
                    <a:lnTo>
                      <a:pt x="824" y="570"/>
                    </a:lnTo>
                    <a:lnTo>
                      <a:pt x="816" y="530"/>
                    </a:lnTo>
                    <a:lnTo>
                      <a:pt x="802" y="495"/>
                    </a:lnTo>
                    <a:lnTo>
                      <a:pt x="785" y="462"/>
                    </a:lnTo>
                    <a:lnTo>
                      <a:pt x="762" y="435"/>
                    </a:lnTo>
                    <a:lnTo>
                      <a:pt x="735" y="412"/>
                    </a:lnTo>
                    <a:lnTo>
                      <a:pt x="703" y="392"/>
                    </a:lnTo>
                    <a:lnTo>
                      <a:pt x="670" y="379"/>
                    </a:lnTo>
                    <a:lnTo>
                      <a:pt x="632" y="370"/>
                    </a:lnTo>
                    <a:lnTo>
                      <a:pt x="591" y="368"/>
                    </a:lnTo>
                    <a:close/>
                    <a:moveTo>
                      <a:pt x="472" y="0"/>
                    </a:moveTo>
                    <a:lnTo>
                      <a:pt x="708" y="0"/>
                    </a:lnTo>
                    <a:lnTo>
                      <a:pt x="708" y="147"/>
                    </a:lnTo>
                    <a:lnTo>
                      <a:pt x="730" y="149"/>
                    </a:lnTo>
                    <a:lnTo>
                      <a:pt x="750" y="154"/>
                    </a:lnTo>
                    <a:lnTo>
                      <a:pt x="767" y="162"/>
                    </a:lnTo>
                    <a:lnTo>
                      <a:pt x="786" y="173"/>
                    </a:lnTo>
                    <a:lnTo>
                      <a:pt x="805" y="184"/>
                    </a:lnTo>
                    <a:lnTo>
                      <a:pt x="827" y="196"/>
                    </a:lnTo>
                    <a:lnTo>
                      <a:pt x="921" y="99"/>
                    </a:lnTo>
                    <a:lnTo>
                      <a:pt x="1086" y="269"/>
                    </a:lnTo>
                    <a:lnTo>
                      <a:pt x="991" y="368"/>
                    </a:lnTo>
                    <a:lnTo>
                      <a:pt x="1009" y="390"/>
                    </a:lnTo>
                    <a:lnTo>
                      <a:pt x="1024" y="420"/>
                    </a:lnTo>
                    <a:lnTo>
                      <a:pt x="1035" y="455"/>
                    </a:lnTo>
                    <a:lnTo>
                      <a:pt x="1039" y="491"/>
                    </a:lnTo>
                    <a:lnTo>
                      <a:pt x="1180" y="491"/>
                    </a:lnTo>
                    <a:lnTo>
                      <a:pt x="1180" y="734"/>
                    </a:lnTo>
                    <a:lnTo>
                      <a:pt x="1039" y="734"/>
                    </a:lnTo>
                    <a:lnTo>
                      <a:pt x="1036" y="757"/>
                    </a:lnTo>
                    <a:lnTo>
                      <a:pt x="1031" y="777"/>
                    </a:lnTo>
                    <a:lnTo>
                      <a:pt x="1024" y="796"/>
                    </a:lnTo>
                    <a:lnTo>
                      <a:pt x="1014" y="815"/>
                    </a:lnTo>
                    <a:lnTo>
                      <a:pt x="1003" y="835"/>
                    </a:lnTo>
                    <a:lnTo>
                      <a:pt x="991" y="857"/>
                    </a:lnTo>
                    <a:lnTo>
                      <a:pt x="1086" y="956"/>
                    </a:lnTo>
                    <a:lnTo>
                      <a:pt x="921" y="1128"/>
                    </a:lnTo>
                    <a:lnTo>
                      <a:pt x="827" y="1029"/>
                    </a:lnTo>
                    <a:lnTo>
                      <a:pt x="805" y="1047"/>
                    </a:lnTo>
                    <a:lnTo>
                      <a:pt x="776" y="1063"/>
                    </a:lnTo>
                    <a:lnTo>
                      <a:pt x="743" y="1074"/>
                    </a:lnTo>
                    <a:lnTo>
                      <a:pt x="708" y="1078"/>
                    </a:lnTo>
                    <a:lnTo>
                      <a:pt x="708" y="1225"/>
                    </a:lnTo>
                    <a:lnTo>
                      <a:pt x="472" y="1225"/>
                    </a:lnTo>
                    <a:lnTo>
                      <a:pt x="472" y="1078"/>
                    </a:lnTo>
                    <a:lnTo>
                      <a:pt x="449" y="1076"/>
                    </a:lnTo>
                    <a:lnTo>
                      <a:pt x="431" y="1071"/>
                    </a:lnTo>
                    <a:lnTo>
                      <a:pt x="413" y="1063"/>
                    </a:lnTo>
                    <a:lnTo>
                      <a:pt x="396" y="1052"/>
                    </a:lnTo>
                    <a:lnTo>
                      <a:pt x="376" y="1041"/>
                    </a:lnTo>
                    <a:lnTo>
                      <a:pt x="354" y="1029"/>
                    </a:lnTo>
                    <a:lnTo>
                      <a:pt x="260" y="1128"/>
                    </a:lnTo>
                    <a:lnTo>
                      <a:pt x="95" y="956"/>
                    </a:lnTo>
                    <a:lnTo>
                      <a:pt x="189" y="857"/>
                    </a:lnTo>
                    <a:lnTo>
                      <a:pt x="172" y="835"/>
                    </a:lnTo>
                    <a:lnTo>
                      <a:pt x="157" y="805"/>
                    </a:lnTo>
                    <a:lnTo>
                      <a:pt x="147" y="772"/>
                    </a:lnTo>
                    <a:lnTo>
                      <a:pt x="143" y="734"/>
                    </a:lnTo>
                    <a:lnTo>
                      <a:pt x="0" y="734"/>
                    </a:lnTo>
                    <a:lnTo>
                      <a:pt x="0" y="491"/>
                    </a:lnTo>
                    <a:lnTo>
                      <a:pt x="143" y="491"/>
                    </a:lnTo>
                    <a:lnTo>
                      <a:pt x="144" y="468"/>
                    </a:lnTo>
                    <a:lnTo>
                      <a:pt x="149" y="448"/>
                    </a:lnTo>
                    <a:lnTo>
                      <a:pt x="157" y="429"/>
                    </a:lnTo>
                    <a:lnTo>
                      <a:pt x="167" y="410"/>
                    </a:lnTo>
                    <a:lnTo>
                      <a:pt x="178" y="390"/>
                    </a:lnTo>
                    <a:lnTo>
                      <a:pt x="189" y="368"/>
                    </a:lnTo>
                    <a:lnTo>
                      <a:pt x="95" y="269"/>
                    </a:lnTo>
                    <a:lnTo>
                      <a:pt x="260" y="99"/>
                    </a:lnTo>
                    <a:lnTo>
                      <a:pt x="354" y="196"/>
                    </a:lnTo>
                    <a:lnTo>
                      <a:pt x="376" y="178"/>
                    </a:lnTo>
                    <a:lnTo>
                      <a:pt x="404" y="162"/>
                    </a:lnTo>
                    <a:lnTo>
                      <a:pt x="437" y="151"/>
                    </a:lnTo>
                    <a:lnTo>
                      <a:pt x="472" y="147"/>
                    </a:lnTo>
                    <a:lnTo>
                      <a:pt x="4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4" name="Freeform 30">
                <a:extLst>
                  <a:ext uri="{FF2B5EF4-FFF2-40B4-BE49-F238E27FC236}">
                    <a16:creationId xmlns:a16="http://schemas.microsoft.com/office/drawing/2014/main" id="{9B87D2BF-3389-4E63-8196-09C7EA9DC0F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809163" y="2435225"/>
                <a:ext cx="873125" cy="908050"/>
              </a:xfrm>
              <a:custGeom>
                <a:avLst/>
                <a:gdLst>
                  <a:gd name="T0" fmla="*/ 775 w 1652"/>
                  <a:gd name="T1" fmla="*/ 495 h 1717"/>
                  <a:gd name="T2" fmla="*/ 680 w 1652"/>
                  <a:gd name="T3" fmla="*/ 526 h 1717"/>
                  <a:gd name="T4" fmla="*/ 597 w 1652"/>
                  <a:gd name="T5" fmla="*/ 583 h 1717"/>
                  <a:gd name="T6" fmla="*/ 531 w 1652"/>
                  <a:gd name="T7" fmla="*/ 661 h 1717"/>
                  <a:gd name="T8" fmla="*/ 488 w 1652"/>
                  <a:gd name="T9" fmla="*/ 754 h 1717"/>
                  <a:gd name="T10" fmla="*/ 472 w 1652"/>
                  <a:gd name="T11" fmla="*/ 858 h 1717"/>
                  <a:gd name="T12" fmla="*/ 488 w 1652"/>
                  <a:gd name="T13" fmla="*/ 962 h 1717"/>
                  <a:gd name="T14" fmla="*/ 531 w 1652"/>
                  <a:gd name="T15" fmla="*/ 1055 h 1717"/>
                  <a:gd name="T16" fmla="*/ 597 w 1652"/>
                  <a:gd name="T17" fmla="*/ 1133 h 1717"/>
                  <a:gd name="T18" fmla="*/ 680 w 1652"/>
                  <a:gd name="T19" fmla="*/ 1190 h 1717"/>
                  <a:gd name="T20" fmla="*/ 775 w 1652"/>
                  <a:gd name="T21" fmla="*/ 1222 h 1717"/>
                  <a:gd name="T22" fmla="*/ 878 w 1652"/>
                  <a:gd name="T23" fmla="*/ 1222 h 1717"/>
                  <a:gd name="T24" fmla="*/ 973 w 1652"/>
                  <a:gd name="T25" fmla="*/ 1190 h 1717"/>
                  <a:gd name="T26" fmla="*/ 1055 w 1652"/>
                  <a:gd name="T27" fmla="*/ 1133 h 1717"/>
                  <a:gd name="T28" fmla="*/ 1122 w 1652"/>
                  <a:gd name="T29" fmla="*/ 1055 h 1717"/>
                  <a:gd name="T30" fmla="*/ 1164 w 1652"/>
                  <a:gd name="T31" fmla="*/ 962 h 1717"/>
                  <a:gd name="T32" fmla="*/ 1180 w 1652"/>
                  <a:gd name="T33" fmla="*/ 858 h 1717"/>
                  <a:gd name="T34" fmla="*/ 1164 w 1652"/>
                  <a:gd name="T35" fmla="*/ 754 h 1717"/>
                  <a:gd name="T36" fmla="*/ 1122 w 1652"/>
                  <a:gd name="T37" fmla="*/ 661 h 1717"/>
                  <a:gd name="T38" fmla="*/ 1055 w 1652"/>
                  <a:gd name="T39" fmla="*/ 583 h 1717"/>
                  <a:gd name="T40" fmla="*/ 973 w 1652"/>
                  <a:gd name="T41" fmla="*/ 526 h 1717"/>
                  <a:gd name="T42" fmla="*/ 878 w 1652"/>
                  <a:gd name="T43" fmla="*/ 495 h 1717"/>
                  <a:gd name="T44" fmla="*/ 709 w 1652"/>
                  <a:gd name="T45" fmla="*/ 0 h 1717"/>
                  <a:gd name="T46" fmla="*/ 991 w 1652"/>
                  <a:gd name="T47" fmla="*/ 147 h 1717"/>
                  <a:gd name="T48" fmla="*/ 1098 w 1652"/>
                  <a:gd name="T49" fmla="*/ 187 h 1717"/>
                  <a:gd name="T50" fmla="*/ 1204 w 1652"/>
                  <a:gd name="T51" fmla="*/ 246 h 1717"/>
                  <a:gd name="T52" fmla="*/ 1487 w 1652"/>
                  <a:gd name="T53" fmla="*/ 318 h 1717"/>
                  <a:gd name="T54" fmla="*/ 1447 w 1652"/>
                  <a:gd name="T55" fmla="*/ 521 h 1717"/>
                  <a:gd name="T56" fmla="*/ 1492 w 1652"/>
                  <a:gd name="T57" fmla="*/ 632 h 1717"/>
                  <a:gd name="T58" fmla="*/ 1652 w 1652"/>
                  <a:gd name="T59" fmla="*/ 736 h 1717"/>
                  <a:gd name="T60" fmla="*/ 1511 w 1652"/>
                  <a:gd name="T61" fmla="*/ 1029 h 1717"/>
                  <a:gd name="T62" fmla="*/ 1472 w 1652"/>
                  <a:gd name="T63" fmla="*/ 1140 h 1717"/>
                  <a:gd name="T64" fmla="*/ 1416 w 1652"/>
                  <a:gd name="T65" fmla="*/ 1250 h 1717"/>
                  <a:gd name="T66" fmla="*/ 1346 w 1652"/>
                  <a:gd name="T67" fmla="*/ 1544 h 1717"/>
                  <a:gd name="T68" fmla="*/ 1150 w 1652"/>
                  <a:gd name="T69" fmla="*/ 1504 h 1717"/>
                  <a:gd name="T70" fmla="*/ 1044 w 1652"/>
                  <a:gd name="T71" fmla="*/ 1550 h 1717"/>
                  <a:gd name="T72" fmla="*/ 944 w 1652"/>
                  <a:gd name="T73" fmla="*/ 1717 h 1717"/>
                  <a:gd name="T74" fmla="*/ 685 w 1652"/>
                  <a:gd name="T75" fmla="*/ 1593 h 1717"/>
                  <a:gd name="T76" fmla="*/ 579 w 1652"/>
                  <a:gd name="T77" fmla="*/ 1553 h 1717"/>
                  <a:gd name="T78" fmla="*/ 472 w 1652"/>
                  <a:gd name="T79" fmla="*/ 1494 h 1717"/>
                  <a:gd name="T80" fmla="*/ 166 w 1652"/>
                  <a:gd name="T81" fmla="*/ 1398 h 1717"/>
                  <a:gd name="T82" fmla="*/ 206 w 1652"/>
                  <a:gd name="T83" fmla="*/ 1196 h 1717"/>
                  <a:gd name="T84" fmla="*/ 161 w 1652"/>
                  <a:gd name="T85" fmla="*/ 1085 h 1717"/>
                  <a:gd name="T86" fmla="*/ 0 w 1652"/>
                  <a:gd name="T87" fmla="*/ 980 h 1717"/>
                  <a:gd name="T88" fmla="*/ 119 w 1652"/>
                  <a:gd name="T89" fmla="*/ 711 h 1717"/>
                  <a:gd name="T90" fmla="*/ 157 w 1652"/>
                  <a:gd name="T91" fmla="*/ 600 h 1717"/>
                  <a:gd name="T92" fmla="*/ 213 w 1652"/>
                  <a:gd name="T93" fmla="*/ 491 h 1717"/>
                  <a:gd name="T94" fmla="*/ 307 w 1652"/>
                  <a:gd name="T95" fmla="*/ 173 h 1717"/>
                  <a:gd name="T96" fmla="*/ 502 w 1652"/>
                  <a:gd name="T97" fmla="*/ 213 h 1717"/>
                  <a:gd name="T98" fmla="*/ 609 w 1652"/>
                  <a:gd name="T99" fmla="*/ 166 h 1717"/>
                  <a:gd name="T100" fmla="*/ 709 w 1652"/>
                  <a:gd name="T101" fmla="*/ 0 h 17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652" h="1717">
                    <a:moveTo>
                      <a:pt x="826" y="491"/>
                    </a:moveTo>
                    <a:lnTo>
                      <a:pt x="775" y="495"/>
                    </a:lnTo>
                    <a:lnTo>
                      <a:pt x="726" y="507"/>
                    </a:lnTo>
                    <a:lnTo>
                      <a:pt x="680" y="526"/>
                    </a:lnTo>
                    <a:lnTo>
                      <a:pt x="636" y="551"/>
                    </a:lnTo>
                    <a:lnTo>
                      <a:pt x="597" y="583"/>
                    </a:lnTo>
                    <a:lnTo>
                      <a:pt x="561" y="620"/>
                    </a:lnTo>
                    <a:lnTo>
                      <a:pt x="531" y="661"/>
                    </a:lnTo>
                    <a:lnTo>
                      <a:pt x="506" y="706"/>
                    </a:lnTo>
                    <a:lnTo>
                      <a:pt x="488" y="754"/>
                    </a:lnTo>
                    <a:lnTo>
                      <a:pt x="477" y="806"/>
                    </a:lnTo>
                    <a:lnTo>
                      <a:pt x="472" y="858"/>
                    </a:lnTo>
                    <a:lnTo>
                      <a:pt x="477" y="911"/>
                    </a:lnTo>
                    <a:lnTo>
                      <a:pt x="488" y="962"/>
                    </a:lnTo>
                    <a:lnTo>
                      <a:pt x="506" y="1010"/>
                    </a:lnTo>
                    <a:lnTo>
                      <a:pt x="531" y="1055"/>
                    </a:lnTo>
                    <a:lnTo>
                      <a:pt x="561" y="1097"/>
                    </a:lnTo>
                    <a:lnTo>
                      <a:pt x="597" y="1133"/>
                    </a:lnTo>
                    <a:lnTo>
                      <a:pt x="636" y="1164"/>
                    </a:lnTo>
                    <a:lnTo>
                      <a:pt x="680" y="1190"/>
                    </a:lnTo>
                    <a:lnTo>
                      <a:pt x="726" y="1210"/>
                    </a:lnTo>
                    <a:lnTo>
                      <a:pt x="775" y="1222"/>
                    </a:lnTo>
                    <a:lnTo>
                      <a:pt x="826" y="1225"/>
                    </a:lnTo>
                    <a:lnTo>
                      <a:pt x="878" y="1222"/>
                    </a:lnTo>
                    <a:lnTo>
                      <a:pt x="926" y="1210"/>
                    </a:lnTo>
                    <a:lnTo>
                      <a:pt x="973" y="1190"/>
                    </a:lnTo>
                    <a:lnTo>
                      <a:pt x="1017" y="1164"/>
                    </a:lnTo>
                    <a:lnTo>
                      <a:pt x="1055" y="1133"/>
                    </a:lnTo>
                    <a:lnTo>
                      <a:pt x="1092" y="1097"/>
                    </a:lnTo>
                    <a:lnTo>
                      <a:pt x="1122" y="1055"/>
                    </a:lnTo>
                    <a:lnTo>
                      <a:pt x="1147" y="1010"/>
                    </a:lnTo>
                    <a:lnTo>
                      <a:pt x="1164" y="962"/>
                    </a:lnTo>
                    <a:lnTo>
                      <a:pt x="1175" y="911"/>
                    </a:lnTo>
                    <a:lnTo>
                      <a:pt x="1180" y="858"/>
                    </a:lnTo>
                    <a:lnTo>
                      <a:pt x="1175" y="806"/>
                    </a:lnTo>
                    <a:lnTo>
                      <a:pt x="1164" y="754"/>
                    </a:lnTo>
                    <a:lnTo>
                      <a:pt x="1147" y="706"/>
                    </a:lnTo>
                    <a:lnTo>
                      <a:pt x="1122" y="661"/>
                    </a:lnTo>
                    <a:lnTo>
                      <a:pt x="1092" y="620"/>
                    </a:lnTo>
                    <a:lnTo>
                      <a:pt x="1055" y="583"/>
                    </a:lnTo>
                    <a:lnTo>
                      <a:pt x="1017" y="551"/>
                    </a:lnTo>
                    <a:lnTo>
                      <a:pt x="973" y="526"/>
                    </a:lnTo>
                    <a:lnTo>
                      <a:pt x="926" y="507"/>
                    </a:lnTo>
                    <a:lnTo>
                      <a:pt x="878" y="495"/>
                    </a:lnTo>
                    <a:lnTo>
                      <a:pt x="826" y="491"/>
                    </a:lnTo>
                    <a:close/>
                    <a:moveTo>
                      <a:pt x="709" y="0"/>
                    </a:moveTo>
                    <a:lnTo>
                      <a:pt x="944" y="0"/>
                    </a:lnTo>
                    <a:lnTo>
                      <a:pt x="991" y="147"/>
                    </a:lnTo>
                    <a:lnTo>
                      <a:pt x="1044" y="166"/>
                    </a:lnTo>
                    <a:lnTo>
                      <a:pt x="1098" y="187"/>
                    </a:lnTo>
                    <a:lnTo>
                      <a:pt x="1150" y="213"/>
                    </a:lnTo>
                    <a:lnTo>
                      <a:pt x="1204" y="246"/>
                    </a:lnTo>
                    <a:lnTo>
                      <a:pt x="1322" y="147"/>
                    </a:lnTo>
                    <a:lnTo>
                      <a:pt x="1487" y="318"/>
                    </a:lnTo>
                    <a:lnTo>
                      <a:pt x="1416" y="465"/>
                    </a:lnTo>
                    <a:lnTo>
                      <a:pt x="1447" y="521"/>
                    </a:lnTo>
                    <a:lnTo>
                      <a:pt x="1472" y="576"/>
                    </a:lnTo>
                    <a:lnTo>
                      <a:pt x="1492" y="632"/>
                    </a:lnTo>
                    <a:lnTo>
                      <a:pt x="1511" y="687"/>
                    </a:lnTo>
                    <a:lnTo>
                      <a:pt x="1652" y="736"/>
                    </a:lnTo>
                    <a:lnTo>
                      <a:pt x="1652" y="980"/>
                    </a:lnTo>
                    <a:lnTo>
                      <a:pt x="1511" y="1029"/>
                    </a:lnTo>
                    <a:lnTo>
                      <a:pt x="1492" y="1085"/>
                    </a:lnTo>
                    <a:lnTo>
                      <a:pt x="1472" y="1140"/>
                    </a:lnTo>
                    <a:lnTo>
                      <a:pt x="1447" y="1196"/>
                    </a:lnTo>
                    <a:lnTo>
                      <a:pt x="1416" y="1250"/>
                    </a:lnTo>
                    <a:lnTo>
                      <a:pt x="1511" y="1372"/>
                    </a:lnTo>
                    <a:lnTo>
                      <a:pt x="1346" y="1544"/>
                    </a:lnTo>
                    <a:lnTo>
                      <a:pt x="1204" y="1471"/>
                    </a:lnTo>
                    <a:lnTo>
                      <a:pt x="1150" y="1504"/>
                    </a:lnTo>
                    <a:lnTo>
                      <a:pt x="1098" y="1528"/>
                    </a:lnTo>
                    <a:lnTo>
                      <a:pt x="1044" y="1550"/>
                    </a:lnTo>
                    <a:lnTo>
                      <a:pt x="991" y="1568"/>
                    </a:lnTo>
                    <a:lnTo>
                      <a:pt x="944" y="1717"/>
                    </a:lnTo>
                    <a:lnTo>
                      <a:pt x="709" y="1717"/>
                    </a:lnTo>
                    <a:lnTo>
                      <a:pt x="685" y="1593"/>
                    </a:lnTo>
                    <a:lnTo>
                      <a:pt x="631" y="1574"/>
                    </a:lnTo>
                    <a:lnTo>
                      <a:pt x="579" y="1553"/>
                    </a:lnTo>
                    <a:lnTo>
                      <a:pt x="526" y="1527"/>
                    </a:lnTo>
                    <a:lnTo>
                      <a:pt x="472" y="1494"/>
                    </a:lnTo>
                    <a:lnTo>
                      <a:pt x="331" y="1568"/>
                    </a:lnTo>
                    <a:lnTo>
                      <a:pt x="166" y="1398"/>
                    </a:lnTo>
                    <a:lnTo>
                      <a:pt x="237" y="1250"/>
                    </a:lnTo>
                    <a:lnTo>
                      <a:pt x="206" y="1196"/>
                    </a:lnTo>
                    <a:lnTo>
                      <a:pt x="181" y="1140"/>
                    </a:lnTo>
                    <a:lnTo>
                      <a:pt x="161" y="1085"/>
                    </a:lnTo>
                    <a:lnTo>
                      <a:pt x="142" y="1029"/>
                    </a:lnTo>
                    <a:lnTo>
                      <a:pt x="0" y="980"/>
                    </a:lnTo>
                    <a:lnTo>
                      <a:pt x="0" y="736"/>
                    </a:lnTo>
                    <a:lnTo>
                      <a:pt x="119" y="711"/>
                    </a:lnTo>
                    <a:lnTo>
                      <a:pt x="137" y="656"/>
                    </a:lnTo>
                    <a:lnTo>
                      <a:pt x="157" y="600"/>
                    </a:lnTo>
                    <a:lnTo>
                      <a:pt x="182" y="546"/>
                    </a:lnTo>
                    <a:lnTo>
                      <a:pt x="213" y="491"/>
                    </a:lnTo>
                    <a:lnTo>
                      <a:pt x="142" y="343"/>
                    </a:lnTo>
                    <a:lnTo>
                      <a:pt x="307" y="173"/>
                    </a:lnTo>
                    <a:lnTo>
                      <a:pt x="448" y="246"/>
                    </a:lnTo>
                    <a:lnTo>
                      <a:pt x="502" y="213"/>
                    </a:lnTo>
                    <a:lnTo>
                      <a:pt x="555" y="187"/>
                    </a:lnTo>
                    <a:lnTo>
                      <a:pt x="609" y="166"/>
                    </a:lnTo>
                    <a:lnTo>
                      <a:pt x="661" y="147"/>
                    </a:lnTo>
                    <a:lnTo>
                      <a:pt x="70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B3033044-DD24-4B01-8CC5-CAC7B999E685}"/>
              </a:ext>
            </a:extLst>
          </p:cNvPr>
          <p:cNvSpPr txBox="1"/>
          <p:nvPr/>
        </p:nvSpPr>
        <p:spPr>
          <a:xfrm>
            <a:off x="261764" y="4167666"/>
            <a:ext cx="4524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Debugging Shortcuts in Browser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04893162-DB21-4E59-8067-8B164AD4BE17}"/>
              </a:ext>
            </a:extLst>
          </p:cNvPr>
          <p:cNvSpPr txBox="1"/>
          <p:nvPr/>
        </p:nvSpPr>
        <p:spPr>
          <a:xfrm>
            <a:off x="261764" y="4665108"/>
            <a:ext cx="338137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F10 – step over – F6</a:t>
            </a:r>
          </a:p>
          <a:p>
            <a:r>
              <a:rPr lang="en-US" dirty="0"/>
              <a:t>F11 – Step inside – F5</a:t>
            </a:r>
          </a:p>
          <a:p>
            <a:r>
              <a:rPr lang="en-US" dirty="0"/>
              <a:t>Shift + F11 – Step out – F7</a:t>
            </a:r>
          </a:p>
          <a:p>
            <a:r>
              <a:rPr lang="en-US" dirty="0"/>
              <a:t>F8 – continue till next BP – F8</a:t>
            </a:r>
          </a:p>
          <a:p>
            <a:r>
              <a:rPr lang="en-US" dirty="0"/>
              <a:t>F5 – Whole page refresh</a:t>
            </a:r>
          </a:p>
        </p:txBody>
      </p:sp>
      <p:sp>
        <p:nvSpPr>
          <p:cNvPr id="116" name="Freeform 51">
            <a:extLst>
              <a:ext uri="{FF2B5EF4-FFF2-40B4-BE49-F238E27FC236}">
                <a16:creationId xmlns:a16="http://schemas.microsoft.com/office/drawing/2014/main" id="{9B664EC7-6176-4EAD-A697-28CB2DC7920E}"/>
              </a:ext>
            </a:extLst>
          </p:cNvPr>
          <p:cNvSpPr>
            <a:spLocks noEditPoints="1"/>
          </p:cNvSpPr>
          <p:nvPr/>
        </p:nvSpPr>
        <p:spPr bwMode="auto">
          <a:xfrm>
            <a:off x="3694047" y="4150758"/>
            <a:ext cx="582678" cy="514350"/>
          </a:xfrm>
          <a:custGeom>
            <a:avLst/>
            <a:gdLst>
              <a:gd name="T0" fmla="*/ 1773 w 4020"/>
              <a:gd name="T1" fmla="*/ 2341 h 3421"/>
              <a:gd name="T2" fmla="*/ 1738 w 4020"/>
              <a:gd name="T3" fmla="*/ 2538 h 3421"/>
              <a:gd name="T4" fmla="*/ 1890 w 4020"/>
              <a:gd name="T5" fmla="*/ 2665 h 3421"/>
              <a:gd name="T6" fmla="*/ 2078 w 4020"/>
              <a:gd name="T7" fmla="*/ 2596 h 3421"/>
              <a:gd name="T8" fmla="*/ 2112 w 4020"/>
              <a:gd name="T9" fmla="*/ 2400 h 3421"/>
              <a:gd name="T10" fmla="*/ 1960 w 4020"/>
              <a:gd name="T11" fmla="*/ 2272 h 3421"/>
              <a:gd name="T12" fmla="*/ 2397 w 4020"/>
              <a:gd name="T13" fmla="*/ 1751 h 3421"/>
              <a:gd name="T14" fmla="*/ 2321 w 4020"/>
              <a:gd name="T15" fmla="*/ 1962 h 3421"/>
              <a:gd name="T16" fmla="*/ 2463 w 4020"/>
              <a:gd name="T17" fmla="*/ 2130 h 3421"/>
              <a:gd name="T18" fmla="*/ 2684 w 4020"/>
              <a:gd name="T19" fmla="*/ 2092 h 3421"/>
              <a:gd name="T20" fmla="*/ 2760 w 4020"/>
              <a:gd name="T21" fmla="*/ 1882 h 3421"/>
              <a:gd name="T22" fmla="*/ 2618 w 4020"/>
              <a:gd name="T23" fmla="*/ 1713 h 3421"/>
              <a:gd name="T24" fmla="*/ 1626 w 4020"/>
              <a:gd name="T25" fmla="*/ 1296 h 3421"/>
              <a:gd name="T26" fmla="*/ 1527 w 4020"/>
              <a:gd name="T27" fmla="*/ 1468 h 3421"/>
              <a:gd name="T28" fmla="*/ 1626 w 4020"/>
              <a:gd name="T29" fmla="*/ 1641 h 3421"/>
              <a:gd name="T30" fmla="*/ 1826 w 4020"/>
              <a:gd name="T31" fmla="*/ 1641 h 3421"/>
              <a:gd name="T32" fmla="*/ 1925 w 4020"/>
              <a:gd name="T33" fmla="*/ 1468 h 3421"/>
              <a:gd name="T34" fmla="*/ 1826 w 4020"/>
              <a:gd name="T35" fmla="*/ 1296 h 3421"/>
              <a:gd name="T36" fmla="*/ 1561 w 4020"/>
              <a:gd name="T37" fmla="*/ 13 h 3421"/>
              <a:gd name="T38" fmla="*/ 1876 w 4020"/>
              <a:gd name="T39" fmla="*/ 476 h 3421"/>
              <a:gd name="T40" fmla="*/ 2380 w 4020"/>
              <a:gd name="T41" fmla="*/ 93 h 3421"/>
              <a:gd name="T42" fmla="*/ 2514 w 4020"/>
              <a:gd name="T43" fmla="*/ 0 h 3421"/>
              <a:gd name="T44" fmla="*/ 3213 w 4020"/>
              <a:gd name="T45" fmla="*/ 266 h 3421"/>
              <a:gd name="T46" fmla="*/ 3220 w 4020"/>
              <a:gd name="T47" fmla="*/ 437 h 3421"/>
              <a:gd name="T48" fmla="*/ 3068 w 4020"/>
              <a:gd name="T49" fmla="*/ 509 h 3421"/>
              <a:gd name="T50" fmla="*/ 2723 w 4020"/>
              <a:gd name="T51" fmla="*/ 745 h 3421"/>
              <a:gd name="T52" fmla="*/ 3271 w 4020"/>
              <a:gd name="T53" fmla="*/ 915 h 3421"/>
              <a:gd name="T54" fmla="*/ 3970 w 4020"/>
              <a:gd name="T55" fmla="*/ 1460 h 3421"/>
              <a:gd name="T56" fmla="*/ 4012 w 4020"/>
              <a:gd name="T57" fmla="*/ 1624 h 3421"/>
              <a:gd name="T58" fmla="*/ 3891 w 4020"/>
              <a:gd name="T59" fmla="*/ 1727 h 3421"/>
              <a:gd name="T60" fmla="*/ 3268 w 4020"/>
              <a:gd name="T61" fmla="*/ 1245 h 3421"/>
              <a:gd name="T62" fmla="*/ 3227 w 4020"/>
              <a:gd name="T63" fmla="*/ 1831 h 3421"/>
              <a:gd name="T64" fmla="*/ 3244 w 4020"/>
              <a:gd name="T65" fmla="*/ 2271 h 3421"/>
              <a:gd name="T66" fmla="*/ 3403 w 4020"/>
              <a:gd name="T67" fmla="*/ 2299 h 3421"/>
              <a:gd name="T68" fmla="*/ 4019 w 4020"/>
              <a:gd name="T69" fmla="*/ 2943 h 3421"/>
              <a:gd name="T70" fmla="*/ 3917 w 4020"/>
              <a:gd name="T71" fmla="*/ 3068 h 3421"/>
              <a:gd name="T72" fmla="*/ 3764 w 4020"/>
              <a:gd name="T73" fmla="*/ 3037 h 3421"/>
              <a:gd name="T74" fmla="*/ 2867 w 4020"/>
              <a:gd name="T75" fmla="*/ 2994 h 3421"/>
              <a:gd name="T76" fmla="*/ 2442 w 4020"/>
              <a:gd name="T77" fmla="*/ 3326 h 3421"/>
              <a:gd name="T78" fmla="*/ 1920 w 4020"/>
              <a:gd name="T79" fmla="*/ 3416 h 3421"/>
              <a:gd name="T80" fmla="*/ 1424 w 4020"/>
              <a:gd name="T81" fmla="*/ 3239 h 3421"/>
              <a:gd name="T82" fmla="*/ 1041 w 4020"/>
              <a:gd name="T83" fmla="*/ 2840 h 3421"/>
              <a:gd name="T84" fmla="*/ 208 w 4020"/>
              <a:gd name="T85" fmla="*/ 3066 h 3421"/>
              <a:gd name="T86" fmla="*/ 59 w 4020"/>
              <a:gd name="T87" fmla="*/ 3043 h 3421"/>
              <a:gd name="T88" fmla="*/ 5 w 4020"/>
              <a:gd name="T89" fmla="*/ 2884 h 3421"/>
              <a:gd name="T90" fmla="*/ 666 w 4020"/>
              <a:gd name="T91" fmla="*/ 2270 h 3421"/>
              <a:gd name="T92" fmla="*/ 810 w 4020"/>
              <a:gd name="T93" fmla="*/ 2205 h 3421"/>
              <a:gd name="T94" fmla="*/ 821 w 4020"/>
              <a:gd name="T95" fmla="*/ 1612 h 3421"/>
              <a:gd name="T96" fmla="*/ 233 w 4020"/>
              <a:gd name="T97" fmla="*/ 1706 h 3421"/>
              <a:gd name="T98" fmla="*/ 81 w 4020"/>
              <a:gd name="T99" fmla="*/ 1709 h 3421"/>
              <a:gd name="T100" fmla="*/ 0 w 4020"/>
              <a:gd name="T101" fmla="*/ 1566 h 3421"/>
              <a:gd name="T102" fmla="*/ 642 w 4020"/>
              <a:gd name="T103" fmla="*/ 935 h 3421"/>
              <a:gd name="T104" fmla="*/ 1051 w 4020"/>
              <a:gd name="T105" fmla="*/ 1032 h 3421"/>
              <a:gd name="T106" fmla="*/ 1443 w 4020"/>
              <a:gd name="T107" fmla="*/ 637 h 3421"/>
              <a:gd name="T108" fmla="*/ 893 w 4020"/>
              <a:gd name="T109" fmla="*/ 506 h 3421"/>
              <a:gd name="T110" fmla="*/ 780 w 4020"/>
              <a:gd name="T111" fmla="*/ 378 h 3421"/>
              <a:gd name="T112" fmla="*/ 852 w 4020"/>
              <a:gd name="T113" fmla="*/ 225 h 34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4020" h="3421">
                <a:moveTo>
                  <a:pt x="1925" y="2270"/>
                </a:moveTo>
                <a:lnTo>
                  <a:pt x="1890" y="2272"/>
                </a:lnTo>
                <a:lnTo>
                  <a:pt x="1855" y="2282"/>
                </a:lnTo>
                <a:lnTo>
                  <a:pt x="1825" y="2297"/>
                </a:lnTo>
                <a:lnTo>
                  <a:pt x="1797" y="2316"/>
                </a:lnTo>
                <a:lnTo>
                  <a:pt x="1773" y="2341"/>
                </a:lnTo>
                <a:lnTo>
                  <a:pt x="1753" y="2368"/>
                </a:lnTo>
                <a:lnTo>
                  <a:pt x="1738" y="2400"/>
                </a:lnTo>
                <a:lnTo>
                  <a:pt x="1729" y="2433"/>
                </a:lnTo>
                <a:lnTo>
                  <a:pt x="1726" y="2468"/>
                </a:lnTo>
                <a:lnTo>
                  <a:pt x="1729" y="2505"/>
                </a:lnTo>
                <a:lnTo>
                  <a:pt x="1738" y="2538"/>
                </a:lnTo>
                <a:lnTo>
                  <a:pt x="1753" y="2570"/>
                </a:lnTo>
                <a:lnTo>
                  <a:pt x="1773" y="2596"/>
                </a:lnTo>
                <a:lnTo>
                  <a:pt x="1797" y="2621"/>
                </a:lnTo>
                <a:lnTo>
                  <a:pt x="1825" y="2641"/>
                </a:lnTo>
                <a:lnTo>
                  <a:pt x="1855" y="2655"/>
                </a:lnTo>
                <a:lnTo>
                  <a:pt x="1890" y="2665"/>
                </a:lnTo>
                <a:lnTo>
                  <a:pt x="1925" y="2667"/>
                </a:lnTo>
                <a:lnTo>
                  <a:pt x="1960" y="2665"/>
                </a:lnTo>
                <a:lnTo>
                  <a:pt x="1995" y="2655"/>
                </a:lnTo>
                <a:lnTo>
                  <a:pt x="2025" y="2641"/>
                </a:lnTo>
                <a:lnTo>
                  <a:pt x="2053" y="2621"/>
                </a:lnTo>
                <a:lnTo>
                  <a:pt x="2078" y="2596"/>
                </a:lnTo>
                <a:lnTo>
                  <a:pt x="2097" y="2570"/>
                </a:lnTo>
                <a:lnTo>
                  <a:pt x="2112" y="2538"/>
                </a:lnTo>
                <a:lnTo>
                  <a:pt x="2122" y="2505"/>
                </a:lnTo>
                <a:lnTo>
                  <a:pt x="2124" y="2468"/>
                </a:lnTo>
                <a:lnTo>
                  <a:pt x="2122" y="2433"/>
                </a:lnTo>
                <a:lnTo>
                  <a:pt x="2112" y="2400"/>
                </a:lnTo>
                <a:lnTo>
                  <a:pt x="2097" y="2368"/>
                </a:lnTo>
                <a:lnTo>
                  <a:pt x="2078" y="2341"/>
                </a:lnTo>
                <a:lnTo>
                  <a:pt x="2053" y="2316"/>
                </a:lnTo>
                <a:lnTo>
                  <a:pt x="2025" y="2297"/>
                </a:lnTo>
                <a:lnTo>
                  <a:pt x="1995" y="2282"/>
                </a:lnTo>
                <a:lnTo>
                  <a:pt x="1960" y="2272"/>
                </a:lnTo>
                <a:lnTo>
                  <a:pt x="1925" y="2270"/>
                </a:lnTo>
                <a:close/>
                <a:moveTo>
                  <a:pt x="2540" y="1698"/>
                </a:moveTo>
                <a:lnTo>
                  <a:pt x="2501" y="1702"/>
                </a:lnTo>
                <a:lnTo>
                  <a:pt x="2463" y="1713"/>
                </a:lnTo>
                <a:lnTo>
                  <a:pt x="2427" y="1729"/>
                </a:lnTo>
                <a:lnTo>
                  <a:pt x="2397" y="1751"/>
                </a:lnTo>
                <a:lnTo>
                  <a:pt x="2370" y="1778"/>
                </a:lnTo>
                <a:lnTo>
                  <a:pt x="2348" y="1809"/>
                </a:lnTo>
                <a:lnTo>
                  <a:pt x="2331" y="1844"/>
                </a:lnTo>
                <a:lnTo>
                  <a:pt x="2321" y="1882"/>
                </a:lnTo>
                <a:lnTo>
                  <a:pt x="2317" y="1921"/>
                </a:lnTo>
                <a:lnTo>
                  <a:pt x="2321" y="1962"/>
                </a:lnTo>
                <a:lnTo>
                  <a:pt x="2331" y="1999"/>
                </a:lnTo>
                <a:lnTo>
                  <a:pt x="2348" y="2034"/>
                </a:lnTo>
                <a:lnTo>
                  <a:pt x="2370" y="2066"/>
                </a:lnTo>
                <a:lnTo>
                  <a:pt x="2397" y="2092"/>
                </a:lnTo>
                <a:lnTo>
                  <a:pt x="2427" y="2114"/>
                </a:lnTo>
                <a:lnTo>
                  <a:pt x="2463" y="2130"/>
                </a:lnTo>
                <a:lnTo>
                  <a:pt x="2501" y="2141"/>
                </a:lnTo>
                <a:lnTo>
                  <a:pt x="2540" y="2145"/>
                </a:lnTo>
                <a:lnTo>
                  <a:pt x="2580" y="2141"/>
                </a:lnTo>
                <a:lnTo>
                  <a:pt x="2618" y="2130"/>
                </a:lnTo>
                <a:lnTo>
                  <a:pt x="2652" y="2114"/>
                </a:lnTo>
                <a:lnTo>
                  <a:pt x="2684" y="2092"/>
                </a:lnTo>
                <a:lnTo>
                  <a:pt x="2711" y="2066"/>
                </a:lnTo>
                <a:lnTo>
                  <a:pt x="2733" y="2034"/>
                </a:lnTo>
                <a:lnTo>
                  <a:pt x="2749" y="1999"/>
                </a:lnTo>
                <a:lnTo>
                  <a:pt x="2760" y="1962"/>
                </a:lnTo>
                <a:lnTo>
                  <a:pt x="2763" y="1921"/>
                </a:lnTo>
                <a:lnTo>
                  <a:pt x="2760" y="1882"/>
                </a:lnTo>
                <a:lnTo>
                  <a:pt x="2749" y="1844"/>
                </a:lnTo>
                <a:lnTo>
                  <a:pt x="2733" y="1809"/>
                </a:lnTo>
                <a:lnTo>
                  <a:pt x="2711" y="1778"/>
                </a:lnTo>
                <a:lnTo>
                  <a:pt x="2684" y="1751"/>
                </a:lnTo>
                <a:lnTo>
                  <a:pt x="2652" y="1729"/>
                </a:lnTo>
                <a:lnTo>
                  <a:pt x="2618" y="1713"/>
                </a:lnTo>
                <a:lnTo>
                  <a:pt x="2580" y="1702"/>
                </a:lnTo>
                <a:lnTo>
                  <a:pt x="2540" y="1698"/>
                </a:lnTo>
                <a:close/>
                <a:moveTo>
                  <a:pt x="1726" y="1269"/>
                </a:moveTo>
                <a:lnTo>
                  <a:pt x="1690" y="1273"/>
                </a:lnTo>
                <a:lnTo>
                  <a:pt x="1656" y="1281"/>
                </a:lnTo>
                <a:lnTo>
                  <a:pt x="1626" y="1296"/>
                </a:lnTo>
                <a:lnTo>
                  <a:pt x="1597" y="1316"/>
                </a:lnTo>
                <a:lnTo>
                  <a:pt x="1574" y="1340"/>
                </a:lnTo>
                <a:lnTo>
                  <a:pt x="1553" y="1368"/>
                </a:lnTo>
                <a:lnTo>
                  <a:pt x="1539" y="1399"/>
                </a:lnTo>
                <a:lnTo>
                  <a:pt x="1530" y="1433"/>
                </a:lnTo>
                <a:lnTo>
                  <a:pt x="1527" y="1468"/>
                </a:lnTo>
                <a:lnTo>
                  <a:pt x="1530" y="1504"/>
                </a:lnTo>
                <a:lnTo>
                  <a:pt x="1539" y="1538"/>
                </a:lnTo>
                <a:lnTo>
                  <a:pt x="1553" y="1569"/>
                </a:lnTo>
                <a:lnTo>
                  <a:pt x="1574" y="1597"/>
                </a:lnTo>
                <a:lnTo>
                  <a:pt x="1597" y="1621"/>
                </a:lnTo>
                <a:lnTo>
                  <a:pt x="1626" y="1641"/>
                </a:lnTo>
                <a:lnTo>
                  <a:pt x="1656" y="1656"/>
                </a:lnTo>
                <a:lnTo>
                  <a:pt x="1690" y="1664"/>
                </a:lnTo>
                <a:lnTo>
                  <a:pt x="1726" y="1668"/>
                </a:lnTo>
                <a:lnTo>
                  <a:pt x="1761" y="1664"/>
                </a:lnTo>
                <a:lnTo>
                  <a:pt x="1795" y="1656"/>
                </a:lnTo>
                <a:lnTo>
                  <a:pt x="1826" y="1641"/>
                </a:lnTo>
                <a:lnTo>
                  <a:pt x="1854" y="1621"/>
                </a:lnTo>
                <a:lnTo>
                  <a:pt x="1879" y="1597"/>
                </a:lnTo>
                <a:lnTo>
                  <a:pt x="1898" y="1569"/>
                </a:lnTo>
                <a:lnTo>
                  <a:pt x="1913" y="1538"/>
                </a:lnTo>
                <a:lnTo>
                  <a:pt x="1923" y="1504"/>
                </a:lnTo>
                <a:lnTo>
                  <a:pt x="1925" y="1468"/>
                </a:lnTo>
                <a:lnTo>
                  <a:pt x="1923" y="1433"/>
                </a:lnTo>
                <a:lnTo>
                  <a:pt x="1913" y="1399"/>
                </a:lnTo>
                <a:lnTo>
                  <a:pt x="1898" y="1368"/>
                </a:lnTo>
                <a:lnTo>
                  <a:pt x="1879" y="1340"/>
                </a:lnTo>
                <a:lnTo>
                  <a:pt x="1854" y="1316"/>
                </a:lnTo>
                <a:lnTo>
                  <a:pt x="1826" y="1296"/>
                </a:lnTo>
                <a:lnTo>
                  <a:pt x="1795" y="1281"/>
                </a:lnTo>
                <a:lnTo>
                  <a:pt x="1761" y="1273"/>
                </a:lnTo>
                <a:lnTo>
                  <a:pt x="1726" y="1269"/>
                </a:lnTo>
                <a:close/>
                <a:moveTo>
                  <a:pt x="1506" y="0"/>
                </a:moveTo>
                <a:lnTo>
                  <a:pt x="1534" y="4"/>
                </a:lnTo>
                <a:lnTo>
                  <a:pt x="1561" y="13"/>
                </a:lnTo>
                <a:lnTo>
                  <a:pt x="1586" y="26"/>
                </a:lnTo>
                <a:lnTo>
                  <a:pt x="1608" y="44"/>
                </a:lnTo>
                <a:lnTo>
                  <a:pt x="1627" y="66"/>
                </a:lnTo>
                <a:lnTo>
                  <a:pt x="1641" y="93"/>
                </a:lnTo>
                <a:lnTo>
                  <a:pt x="1811" y="486"/>
                </a:lnTo>
                <a:lnTo>
                  <a:pt x="1876" y="476"/>
                </a:lnTo>
                <a:lnTo>
                  <a:pt x="1943" y="469"/>
                </a:lnTo>
                <a:lnTo>
                  <a:pt x="2011" y="466"/>
                </a:lnTo>
                <a:lnTo>
                  <a:pt x="2078" y="469"/>
                </a:lnTo>
                <a:lnTo>
                  <a:pt x="2144" y="476"/>
                </a:lnTo>
                <a:lnTo>
                  <a:pt x="2210" y="486"/>
                </a:lnTo>
                <a:lnTo>
                  <a:pt x="2380" y="93"/>
                </a:lnTo>
                <a:lnTo>
                  <a:pt x="2394" y="66"/>
                </a:lnTo>
                <a:lnTo>
                  <a:pt x="2413" y="44"/>
                </a:lnTo>
                <a:lnTo>
                  <a:pt x="2435" y="26"/>
                </a:lnTo>
                <a:lnTo>
                  <a:pt x="2459" y="13"/>
                </a:lnTo>
                <a:lnTo>
                  <a:pt x="2486" y="4"/>
                </a:lnTo>
                <a:lnTo>
                  <a:pt x="2514" y="0"/>
                </a:lnTo>
                <a:lnTo>
                  <a:pt x="2543" y="2"/>
                </a:lnTo>
                <a:lnTo>
                  <a:pt x="2571" y="9"/>
                </a:lnTo>
                <a:lnTo>
                  <a:pt x="3141" y="212"/>
                </a:lnTo>
                <a:lnTo>
                  <a:pt x="3169" y="225"/>
                </a:lnTo>
                <a:lnTo>
                  <a:pt x="3192" y="244"/>
                </a:lnTo>
                <a:lnTo>
                  <a:pt x="3213" y="266"/>
                </a:lnTo>
                <a:lnTo>
                  <a:pt x="3228" y="292"/>
                </a:lnTo>
                <a:lnTo>
                  <a:pt x="3238" y="318"/>
                </a:lnTo>
                <a:lnTo>
                  <a:pt x="3242" y="348"/>
                </a:lnTo>
                <a:lnTo>
                  <a:pt x="3241" y="378"/>
                </a:lnTo>
                <a:lnTo>
                  <a:pt x="3234" y="409"/>
                </a:lnTo>
                <a:lnTo>
                  <a:pt x="3220" y="437"/>
                </a:lnTo>
                <a:lnTo>
                  <a:pt x="3202" y="462"/>
                </a:lnTo>
                <a:lnTo>
                  <a:pt x="3180" y="481"/>
                </a:lnTo>
                <a:lnTo>
                  <a:pt x="3154" y="496"/>
                </a:lnTo>
                <a:lnTo>
                  <a:pt x="3126" y="506"/>
                </a:lnTo>
                <a:lnTo>
                  <a:pt x="3097" y="511"/>
                </a:lnTo>
                <a:lnTo>
                  <a:pt x="3068" y="509"/>
                </a:lnTo>
                <a:lnTo>
                  <a:pt x="3037" y="502"/>
                </a:lnTo>
                <a:lnTo>
                  <a:pt x="2604" y="348"/>
                </a:lnTo>
                <a:lnTo>
                  <a:pt x="2499" y="590"/>
                </a:lnTo>
                <a:lnTo>
                  <a:pt x="2578" y="637"/>
                </a:lnTo>
                <a:lnTo>
                  <a:pt x="2652" y="688"/>
                </a:lnTo>
                <a:lnTo>
                  <a:pt x="2723" y="745"/>
                </a:lnTo>
                <a:lnTo>
                  <a:pt x="2791" y="809"/>
                </a:lnTo>
                <a:lnTo>
                  <a:pt x="2855" y="879"/>
                </a:lnTo>
                <a:lnTo>
                  <a:pt x="2915" y="952"/>
                </a:lnTo>
                <a:lnTo>
                  <a:pt x="2970" y="1032"/>
                </a:lnTo>
                <a:lnTo>
                  <a:pt x="3244" y="924"/>
                </a:lnTo>
                <a:lnTo>
                  <a:pt x="3271" y="915"/>
                </a:lnTo>
                <a:lnTo>
                  <a:pt x="3299" y="913"/>
                </a:lnTo>
                <a:lnTo>
                  <a:pt x="3327" y="915"/>
                </a:lnTo>
                <a:lnTo>
                  <a:pt x="3354" y="923"/>
                </a:lnTo>
                <a:lnTo>
                  <a:pt x="3379" y="935"/>
                </a:lnTo>
                <a:lnTo>
                  <a:pt x="3403" y="952"/>
                </a:lnTo>
                <a:lnTo>
                  <a:pt x="3970" y="1460"/>
                </a:lnTo>
                <a:lnTo>
                  <a:pt x="3990" y="1483"/>
                </a:lnTo>
                <a:lnTo>
                  <a:pt x="4006" y="1509"/>
                </a:lnTo>
                <a:lnTo>
                  <a:pt x="4016" y="1537"/>
                </a:lnTo>
                <a:lnTo>
                  <a:pt x="4020" y="1566"/>
                </a:lnTo>
                <a:lnTo>
                  <a:pt x="4019" y="1596"/>
                </a:lnTo>
                <a:lnTo>
                  <a:pt x="4012" y="1624"/>
                </a:lnTo>
                <a:lnTo>
                  <a:pt x="4000" y="1652"/>
                </a:lnTo>
                <a:lnTo>
                  <a:pt x="3982" y="1678"/>
                </a:lnTo>
                <a:lnTo>
                  <a:pt x="3962" y="1696"/>
                </a:lnTo>
                <a:lnTo>
                  <a:pt x="3940" y="1709"/>
                </a:lnTo>
                <a:lnTo>
                  <a:pt x="3917" y="1721"/>
                </a:lnTo>
                <a:lnTo>
                  <a:pt x="3891" y="1727"/>
                </a:lnTo>
                <a:lnTo>
                  <a:pt x="3867" y="1728"/>
                </a:lnTo>
                <a:lnTo>
                  <a:pt x="3840" y="1725"/>
                </a:lnTo>
                <a:lnTo>
                  <a:pt x="3813" y="1718"/>
                </a:lnTo>
                <a:lnTo>
                  <a:pt x="3788" y="1706"/>
                </a:lnTo>
                <a:lnTo>
                  <a:pt x="3764" y="1689"/>
                </a:lnTo>
                <a:lnTo>
                  <a:pt x="3268" y="1245"/>
                </a:lnTo>
                <a:lnTo>
                  <a:pt x="3110" y="1307"/>
                </a:lnTo>
                <a:lnTo>
                  <a:pt x="3146" y="1405"/>
                </a:lnTo>
                <a:lnTo>
                  <a:pt x="3175" y="1506"/>
                </a:lnTo>
                <a:lnTo>
                  <a:pt x="3198" y="1612"/>
                </a:lnTo>
                <a:lnTo>
                  <a:pt x="3216" y="1721"/>
                </a:lnTo>
                <a:lnTo>
                  <a:pt x="3227" y="1831"/>
                </a:lnTo>
                <a:lnTo>
                  <a:pt x="3230" y="1943"/>
                </a:lnTo>
                <a:lnTo>
                  <a:pt x="3228" y="2032"/>
                </a:lnTo>
                <a:lnTo>
                  <a:pt x="3222" y="2119"/>
                </a:lnTo>
                <a:lnTo>
                  <a:pt x="3211" y="2205"/>
                </a:lnTo>
                <a:lnTo>
                  <a:pt x="3196" y="2289"/>
                </a:lnTo>
                <a:lnTo>
                  <a:pt x="3244" y="2271"/>
                </a:lnTo>
                <a:lnTo>
                  <a:pt x="3271" y="2262"/>
                </a:lnTo>
                <a:lnTo>
                  <a:pt x="3299" y="2260"/>
                </a:lnTo>
                <a:lnTo>
                  <a:pt x="3327" y="2262"/>
                </a:lnTo>
                <a:lnTo>
                  <a:pt x="3354" y="2270"/>
                </a:lnTo>
                <a:lnTo>
                  <a:pt x="3379" y="2282"/>
                </a:lnTo>
                <a:lnTo>
                  <a:pt x="3403" y="2299"/>
                </a:lnTo>
                <a:lnTo>
                  <a:pt x="3970" y="2807"/>
                </a:lnTo>
                <a:lnTo>
                  <a:pt x="3990" y="2830"/>
                </a:lnTo>
                <a:lnTo>
                  <a:pt x="4006" y="2856"/>
                </a:lnTo>
                <a:lnTo>
                  <a:pt x="4016" y="2884"/>
                </a:lnTo>
                <a:lnTo>
                  <a:pt x="4020" y="2913"/>
                </a:lnTo>
                <a:lnTo>
                  <a:pt x="4019" y="2943"/>
                </a:lnTo>
                <a:lnTo>
                  <a:pt x="4012" y="2972"/>
                </a:lnTo>
                <a:lnTo>
                  <a:pt x="4000" y="2999"/>
                </a:lnTo>
                <a:lnTo>
                  <a:pt x="3982" y="3025"/>
                </a:lnTo>
                <a:lnTo>
                  <a:pt x="3962" y="3043"/>
                </a:lnTo>
                <a:lnTo>
                  <a:pt x="3940" y="3058"/>
                </a:lnTo>
                <a:lnTo>
                  <a:pt x="3917" y="3068"/>
                </a:lnTo>
                <a:lnTo>
                  <a:pt x="3891" y="3074"/>
                </a:lnTo>
                <a:lnTo>
                  <a:pt x="3867" y="3076"/>
                </a:lnTo>
                <a:lnTo>
                  <a:pt x="3840" y="3074"/>
                </a:lnTo>
                <a:lnTo>
                  <a:pt x="3813" y="3066"/>
                </a:lnTo>
                <a:lnTo>
                  <a:pt x="3788" y="3054"/>
                </a:lnTo>
                <a:lnTo>
                  <a:pt x="3764" y="3037"/>
                </a:lnTo>
                <a:lnTo>
                  <a:pt x="3268" y="2592"/>
                </a:lnTo>
                <a:lnTo>
                  <a:pt x="3073" y="2669"/>
                </a:lnTo>
                <a:lnTo>
                  <a:pt x="3029" y="2757"/>
                </a:lnTo>
                <a:lnTo>
                  <a:pt x="2980" y="2840"/>
                </a:lnTo>
                <a:lnTo>
                  <a:pt x="2926" y="2919"/>
                </a:lnTo>
                <a:lnTo>
                  <a:pt x="2867" y="2994"/>
                </a:lnTo>
                <a:lnTo>
                  <a:pt x="2806" y="3064"/>
                </a:lnTo>
                <a:lnTo>
                  <a:pt x="2740" y="3127"/>
                </a:lnTo>
                <a:lnTo>
                  <a:pt x="2670" y="3186"/>
                </a:lnTo>
                <a:lnTo>
                  <a:pt x="2597" y="3239"/>
                </a:lnTo>
                <a:lnTo>
                  <a:pt x="2521" y="3285"/>
                </a:lnTo>
                <a:lnTo>
                  <a:pt x="2442" y="3326"/>
                </a:lnTo>
                <a:lnTo>
                  <a:pt x="2360" y="3359"/>
                </a:lnTo>
                <a:lnTo>
                  <a:pt x="2276" y="3386"/>
                </a:lnTo>
                <a:lnTo>
                  <a:pt x="2189" y="3405"/>
                </a:lnTo>
                <a:lnTo>
                  <a:pt x="2101" y="3416"/>
                </a:lnTo>
                <a:lnTo>
                  <a:pt x="2011" y="3421"/>
                </a:lnTo>
                <a:lnTo>
                  <a:pt x="1920" y="3416"/>
                </a:lnTo>
                <a:lnTo>
                  <a:pt x="1831" y="3405"/>
                </a:lnTo>
                <a:lnTo>
                  <a:pt x="1745" y="3386"/>
                </a:lnTo>
                <a:lnTo>
                  <a:pt x="1661" y="3359"/>
                </a:lnTo>
                <a:lnTo>
                  <a:pt x="1579" y="3326"/>
                </a:lnTo>
                <a:lnTo>
                  <a:pt x="1500" y="3285"/>
                </a:lnTo>
                <a:lnTo>
                  <a:pt x="1424" y="3239"/>
                </a:lnTo>
                <a:lnTo>
                  <a:pt x="1351" y="3186"/>
                </a:lnTo>
                <a:lnTo>
                  <a:pt x="1281" y="3127"/>
                </a:lnTo>
                <a:lnTo>
                  <a:pt x="1215" y="3064"/>
                </a:lnTo>
                <a:lnTo>
                  <a:pt x="1153" y="2994"/>
                </a:lnTo>
                <a:lnTo>
                  <a:pt x="1095" y="2919"/>
                </a:lnTo>
                <a:lnTo>
                  <a:pt x="1041" y="2840"/>
                </a:lnTo>
                <a:lnTo>
                  <a:pt x="992" y="2757"/>
                </a:lnTo>
                <a:lnTo>
                  <a:pt x="947" y="2669"/>
                </a:lnTo>
                <a:lnTo>
                  <a:pt x="753" y="2592"/>
                </a:lnTo>
                <a:lnTo>
                  <a:pt x="257" y="3037"/>
                </a:lnTo>
                <a:lnTo>
                  <a:pt x="233" y="3054"/>
                </a:lnTo>
                <a:lnTo>
                  <a:pt x="208" y="3066"/>
                </a:lnTo>
                <a:lnTo>
                  <a:pt x="181" y="3074"/>
                </a:lnTo>
                <a:lnTo>
                  <a:pt x="154" y="3076"/>
                </a:lnTo>
                <a:lnTo>
                  <a:pt x="128" y="3074"/>
                </a:lnTo>
                <a:lnTo>
                  <a:pt x="104" y="3068"/>
                </a:lnTo>
                <a:lnTo>
                  <a:pt x="81" y="3058"/>
                </a:lnTo>
                <a:lnTo>
                  <a:pt x="59" y="3043"/>
                </a:lnTo>
                <a:lnTo>
                  <a:pt x="39" y="3025"/>
                </a:lnTo>
                <a:lnTo>
                  <a:pt x="21" y="2999"/>
                </a:lnTo>
                <a:lnTo>
                  <a:pt x="9" y="2972"/>
                </a:lnTo>
                <a:lnTo>
                  <a:pt x="1" y="2943"/>
                </a:lnTo>
                <a:lnTo>
                  <a:pt x="0" y="2913"/>
                </a:lnTo>
                <a:lnTo>
                  <a:pt x="5" y="2884"/>
                </a:lnTo>
                <a:lnTo>
                  <a:pt x="15" y="2856"/>
                </a:lnTo>
                <a:lnTo>
                  <a:pt x="31" y="2830"/>
                </a:lnTo>
                <a:lnTo>
                  <a:pt x="51" y="2807"/>
                </a:lnTo>
                <a:lnTo>
                  <a:pt x="618" y="2299"/>
                </a:lnTo>
                <a:lnTo>
                  <a:pt x="642" y="2282"/>
                </a:lnTo>
                <a:lnTo>
                  <a:pt x="666" y="2270"/>
                </a:lnTo>
                <a:lnTo>
                  <a:pt x="693" y="2262"/>
                </a:lnTo>
                <a:lnTo>
                  <a:pt x="721" y="2260"/>
                </a:lnTo>
                <a:lnTo>
                  <a:pt x="749" y="2262"/>
                </a:lnTo>
                <a:lnTo>
                  <a:pt x="777" y="2271"/>
                </a:lnTo>
                <a:lnTo>
                  <a:pt x="825" y="2289"/>
                </a:lnTo>
                <a:lnTo>
                  <a:pt x="810" y="2205"/>
                </a:lnTo>
                <a:lnTo>
                  <a:pt x="799" y="2119"/>
                </a:lnTo>
                <a:lnTo>
                  <a:pt x="793" y="2032"/>
                </a:lnTo>
                <a:lnTo>
                  <a:pt x="791" y="1943"/>
                </a:lnTo>
                <a:lnTo>
                  <a:pt x="794" y="1831"/>
                </a:lnTo>
                <a:lnTo>
                  <a:pt x="804" y="1721"/>
                </a:lnTo>
                <a:lnTo>
                  <a:pt x="821" y="1612"/>
                </a:lnTo>
                <a:lnTo>
                  <a:pt x="845" y="1506"/>
                </a:lnTo>
                <a:lnTo>
                  <a:pt x="874" y="1405"/>
                </a:lnTo>
                <a:lnTo>
                  <a:pt x="909" y="1307"/>
                </a:lnTo>
                <a:lnTo>
                  <a:pt x="753" y="1245"/>
                </a:lnTo>
                <a:lnTo>
                  <a:pt x="257" y="1689"/>
                </a:lnTo>
                <a:lnTo>
                  <a:pt x="233" y="1706"/>
                </a:lnTo>
                <a:lnTo>
                  <a:pt x="208" y="1718"/>
                </a:lnTo>
                <a:lnTo>
                  <a:pt x="181" y="1725"/>
                </a:lnTo>
                <a:lnTo>
                  <a:pt x="154" y="1728"/>
                </a:lnTo>
                <a:lnTo>
                  <a:pt x="128" y="1727"/>
                </a:lnTo>
                <a:lnTo>
                  <a:pt x="104" y="1721"/>
                </a:lnTo>
                <a:lnTo>
                  <a:pt x="81" y="1709"/>
                </a:lnTo>
                <a:lnTo>
                  <a:pt x="59" y="1696"/>
                </a:lnTo>
                <a:lnTo>
                  <a:pt x="39" y="1678"/>
                </a:lnTo>
                <a:lnTo>
                  <a:pt x="21" y="1652"/>
                </a:lnTo>
                <a:lnTo>
                  <a:pt x="9" y="1624"/>
                </a:lnTo>
                <a:lnTo>
                  <a:pt x="1" y="1596"/>
                </a:lnTo>
                <a:lnTo>
                  <a:pt x="0" y="1566"/>
                </a:lnTo>
                <a:lnTo>
                  <a:pt x="5" y="1537"/>
                </a:lnTo>
                <a:lnTo>
                  <a:pt x="15" y="1509"/>
                </a:lnTo>
                <a:lnTo>
                  <a:pt x="31" y="1483"/>
                </a:lnTo>
                <a:lnTo>
                  <a:pt x="51" y="1460"/>
                </a:lnTo>
                <a:lnTo>
                  <a:pt x="618" y="952"/>
                </a:lnTo>
                <a:lnTo>
                  <a:pt x="642" y="935"/>
                </a:lnTo>
                <a:lnTo>
                  <a:pt x="666" y="923"/>
                </a:lnTo>
                <a:lnTo>
                  <a:pt x="693" y="915"/>
                </a:lnTo>
                <a:lnTo>
                  <a:pt x="721" y="913"/>
                </a:lnTo>
                <a:lnTo>
                  <a:pt x="749" y="915"/>
                </a:lnTo>
                <a:lnTo>
                  <a:pt x="777" y="924"/>
                </a:lnTo>
                <a:lnTo>
                  <a:pt x="1051" y="1032"/>
                </a:lnTo>
                <a:lnTo>
                  <a:pt x="1106" y="952"/>
                </a:lnTo>
                <a:lnTo>
                  <a:pt x="1166" y="879"/>
                </a:lnTo>
                <a:lnTo>
                  <a:pt x="1230" y="809"/>
                </a:lnTo>
                <a:lnTo>
                  <a:pt x="1297" y="745"/>
                </a:lnTo>
                <a:lnTo>
                  <a:pt x="1369" y="688"/>
                </a:lnTo>
                <a:lnTo>
                  <a:pt x="1443" y="637"/>
                </a:lnTo>
                <a:lnTo>
                  <a:pt x="1522" y="590"/>
                </a:lnTo>
                <a:lnTo>
                  <a:pt x="1417" y="348"/>
                </a:lnTo>
                <a:lnTo>
                  <a:pt x="984" y="502"/>
                </a:lnTo>
                <a:lnTo>
                  <a:pt x="953" y="509"/>
                </a:lnTo>
                <a:lnTo>
                  <a:pt x="923" y="511"/>
                </a:lnTo>
                <a:lnTo>
                  <a:pt x="893" y="506"/>
                </a:lnTo>
                <a:lnTo>
                  <a:pt x="865" y="496"/>
                </a:lnTo>
                <a:lnTo>
                  <a:pt x="841" y="481"/>
                </a:lnTo>
                <a:lnTo>
                  <a:pt x="819" y="462"/>
                </a:lnTo>
                <a:lnTo>
                  <a:pt x="801" y="437"/>
                </a:lnTo>
                <a:lnTo>
                  <a:pt x="787" y="409"/>
                </a:lnTo>
                <a:lnTo>
                  <a:pt x="780" y="378"/>
                </a:lnTo>
                <a:lnTo>
                  <a:pt x="779" y="348"/>
                </a:lnTo>
                <a:lnTo>
                  <a:pt x="782" y="318"/>
                </a:lnTo>
                <a:lnTo>
                  <a:pt x="793" y="292"/>
                </a:lnTo>
                <a:lnTo>
                  <a:pt x="808" y="266"/>
                </a:lnTo>
                <a:lnTo>
                  <a:pt x="827" y="244"/>
                </a:lnTo>
                <a:lnTo>
                  <a:pt x="852" y="225"/>
                </a:lnTo>
                <a:lnTo>
                  <a:pt x="880" y="212"/>
                </a:lnTo>
                <a:lnTo>
                  <a:pt x="1448" y="9"/>
                </a:lnTo>
                <a:lnTo>
                  <a:pt x="1478" y="2"/>
                </a:lnTo>
                <a:lnTo>
                  <a:pt x="1506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340692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8" name="Title 3">
            <a:extLst>
              <a:ext uri="{FF2B5EF4-FFF2-40B4-BE49-F238E27FC236}">
                <a16:creationId xmlns:a16="http://schemas.microsoft.com/office/drawing/2014/main" id="{ACE1F840-9A2C-4BA8-88C5-D8CE3E71533A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Synchronous and Asynchronous Response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5CD61F1-79F8-4F18-AA8B-57CC878E9B80}"/>
              </a:ext>
            </a:extLst>
          </p:cNvPr>
          <p:cNvGrpSpPr/>
          <p:nvPr/>
        </p:nvGrpSpPr>
        <p:grpSpPr>
          <a:xfrm>
            <a:off x="1021881" y="1259361"/>
            <a:ext cx="9771773" cy="4929580"/>
            <a:chOff x="1149551" y="1142371"/>
            <a:chExt cx="9771773" cy="4929580"/>
          </a:xfrm>
        </p:grpSpPr>
        <p:sp>
          <p:nvSpPr>
            <p:cNvPr id="1036" name="TextBox 1035">
              <a:extLst>
                <a:ext uri="{FF2B5EF4-FFF2-40B4-BE49-F238E27FC236}">
                  <a16:creationId xmlns:a16="http://schemas.microsoft.com/office/drawing/2014/main" id="{4B0BD9AF-0EC9-474C-8EA5-5EC225623FF4}"/>
                </a:ext>
              </a:extLst>
            </p:cNvPr>
            <p:cNvSpPr txBox="1"/>
            <p:nvPr/>
          </p:nvSpPr>
          <p:spPr>
            <a:xfrm>
              <a:off x="1211708" y="2637001"/>
              <a:ext cx="148015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Synchronous Response</a:t>
              </a:r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1C3790C8-B9D4-4CC0-BAB0-D96DE8062D85}"/>
                </a:ext>
              </a:extLst>
            </p:cNvPr>
            <p:cNvGrpSpPr/>
            <p:nvPr/>
          </p:nvGrpSpPr>
          <p:grpSpPr>
            <a:xfrm>
              <a:off x="1149551" y="1142371"/>
              <a:ext cx="9771773" cy="4929580"/>
              <a:chOff x="1149551" y="1142371"/>
              <a:chExt cx="9771773" cy="4929580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84A2AFB0-33AB-4CBC-89DE-073FB6D8E0D9}"/>
                  </a:ext>
                </a:extLst>
              </p:cNvPr>
              <p:cNvGrpSpPr/>
              <p:nvPr/>
            </p:nvGrpSpPr>
            <p:grpSpPr>
              <a:xfrm>
                <a:off x="2409128" y="1142371"/>
                <a:ext cx="8512196" cy="560696"/>
                <a:chOff x="2409128" y="1037596"/>
                <a:chExt cx="8512196" cy="560696"/>
              </a:xfrm>
            </p:grpSpPr>
            <p:sp>
              <p:nvSpPr>
                <p:cNvPr id="10" name="Rounded Rectangle 15">
                  <a:extLst>
                    <a:ext uri="{FF2B5EF4-FFF2-40B4-BE49-F238E27FC236}">
                      <a16:creationId xmlns:a16="http://schemas.microsoft.com/office/drawing/2014/main" id="{F1CA4AEB-2B16-4619-A33A-59F389BD124B}"/>
                    </a:ext>
                  </a:extLst>
                </p:cNvPr>
                <p:cNvSpPr/>
                <p:nvPr/>
              </p:nvSpPr>
              <p:spPr>
                <a:xfrm>
                  <a:off x="2409128" y="1037596"/>
                  <a:ext cx="2014720" cy="560696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accent2"/>
                </a:solidFill>
                <a:ln>
                  <a:noFill/>
                </a:ln>
                <a:effectLst>
                  <a:outerShdw blurRad="25400" dist="12700" dir="7320000" algn="tr" rotWithShape="0">
                    <a:schemeClr val="tx1">
                      <a:alpha val="68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dirty="0">
                      <a:solidFill>
                        <a:schemeClr val="bg1"/>
                      </a:solidFill>
                      <a:latin typeface="Arial" pitchFamily="34" charset="0"/>
                      <a:cs typeface="Arial" pitchFamily="34" charset="0"/>
                    </a:rPr>
                    <a:t>User </a:t>
                  </a:r>
                </a:p>
              </p:txBody>
            </p:sp>
            <p:sp>
              <p:nvSpPr>
                <p:cNvPr id="11" name="Rounded Rectangle 18">
                  <a:extLst>
                    <a:ext uri="{FF2B5EF4-FFF2-40B4-BE49-F238E27FC236}">
                      <a16:creationId xmlns:a16="http://schemas.microsoft.com/office/drawing/2014/main" id="{30A80204-59FA-4C8E-9E28-3B7C124161D7}"/>
                    </a:ext>
                  </a:extLst>
                </p:cNvPr>
                <p:cNvSpPr/>
                <p:nvPr/>
              </p:nvSpPr>
              <p:spPr>
                <a:xfrm>
                  <a:off x="4574954" y="1037596"/>
                  <a:ext cx="2014720" cy="560696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accent2"/>
                </a:solidFill>
                <a:ln>
                  <a:noFill/>
                </a:ln>
                <a:effectLst>
                  <a:outerShdw blurRad="25400" dist="12700" dir="7320000" algn="tr" rotWithShape="0">
                    <a:schemeClr val="tx1">
                      <a:alpha val="68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dirty="0">
                      <a:solidFill>
                        <a:schemeClr val="bg1"/>
                      </a:solidFill>
                      <a:latin typeface="Arial" pitchFamily="34" charset="0"/>
                      <a:cs typeface="Arial" pitchFamily="34" charset="0"/>
                    </a:rPr>
                    <a:t>Screen</a:t>
                  </a:r>
                </a:p>
              </p:txBody>
            </p:sp>
            <p:sp>
              <p:nvSpPr>
                <p:cNvPr id="12" name="Rounded Rectangle 20">
                  <a:extLst>
                    <a:ext uri="{FF2B5EF4-FFF2-40B4-BE49-F238E27FC236}">
                      <a16:creationId xmlns:a16="http://schemas.microsoft.com/office/drawing/2014/main" id="{CDB6C307-7E2B-4EC7-8FE1-E43323F84063}"/>
                    </a:ext>
                  </a:extLst>
                </p:cNvPr>
                <p:cNvSpPr/>
                <p:nvPr/>
              </p:nvSpPr>
              <p:spPr>
                <a:xfrm>
                  <a:off x="6740779" y="1037596"/>
                  <a:ext cx="2014720" cy="560696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accent2"/>
                </a:solidFill>
                <a:ln>
                  <a:noFill/>
                </a:ln>
                <a:effectLst>
                  <a:outerShdw blurRad="25400" dist="12700" dir="7320000" algn="tr" rotWithShape="0">
                    <a:schemeClr val="tx1">
                      <a:alpha val="68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dirty="0">
                      <a:solidFill>
                        <a:schemeClr val="bg1"/>
                      </a:solidFill>
                      <a:latin typeface="Arial" pitchFamily="34" charset="0"/>
                      <a:cs typeface="Arial" pitchFamily="34" charset="0"/>
                    </a:rPr>
                    <a:t>Server</a:t>
                  </a:r>
                </a:p>
              </p:txBody>
            </p:sp>
            <p:sp>
              <p:nvSpPr>
                <p:cNvPr id="13" name="Rounded Rectangle 21">
                  <a:extLst>
                    <a:ext uri="{FF2B5EF4-FFF2-40B4-BE49-F238E27FC236}">
                      <a16:creationId xmlns:a16="http://schemas.microsoft.com/office/drawing/2014/main" id="{77A9B275-850A-4A45-A436-DB775951690B}"/>
                    </a:ext>
                  </a:extLst>
                </p:cNvPr>
                <p:cNvSpPr/>
                <p:nvPr/>
              </p:nvSpPr>
              <p:spPr>
                <a:xfrm>
                  <a:off x="8906604" y="1037596"/>
                  <a:ext cx="2014720" cy="560696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accent2"/>
                </a:solidFill>
                <a:ln>
                  <a:noFill/>
                </a:ln>
                <a:effectLst>
                  <a:outerShdw blurRad="25400" dist="12700" dir="7320000" algn="tr" rotWithShape="0">
                    <a:schemeClr val="tx1">
                      <a:alpha val="68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dirty="0">
                      <a:solidFill>
                        <a:schemeClr val="bg1"/>
                      </a:solidFill>
                      <a:latin typeface="Arial" pitchFamily="34" charset="0"/>
                      <a:cs typeface="Arial" pitchFamily="34" charset="0"/>
                    </a:rPr>
                    <a:t>Database</a:t>
                  </a:r>
                </a:p>
              </p:txBody>
            </p:sp>
          </p:grp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3AC99F37-6296-40DE-9878-8FBCFA0258F5}"/>
                  </a:ext>
                </a:extLst>
              </p:cNvPr>
              <p:cNvCxnSpPr/>
              <p:nvPr/>
            </p:nvCxnSpPr>
            <p:spPr>
              <a:xfrm rot="5400000">
                <a:off x="1285842" y="3840028"/>
                <a:ext cx="4261292" cy="2099"/>
              </a:xfrm>
              <a:prstGeom prst="line">
                <a:avLst/>
              </a:prstGeom>
              <a:ln w="635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A002374D-3CF0-41BE-892F-97867185F0F4}"/>
                  </a:ext>
                </a:extLst>
              </p:cNvPr>
              <p:cNvCxnSpPr/>
              <p:nvPr/>
            </p:nvCxnSpPr>
            <p:spPr>
              <a:xfrm rot="5400000">
                <a:off x="3452739" y="3840028"/>
                <a:ext cx="4261292" cy="2099"/>
              </a:xfrm>
              <a:prstGeom prst="line">
                <a:avLst/>
              </a:prstGeom>
              <a:ln w="635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114906DE-A486-4FE2-BBB2-C709A3303B7B}"/>
                  </a:ext>
                </a:extLst>
              </p:cNvPr>
              <p:cNvCxnSpPr/>
              <p:nvPr/>
            </p:nvCxnSpPr>
            <p:spPr>
              <a:xfrm rot="5400000">
                <a:off x="5619637" y="3840028"/>
                <a:ext cx="4261292" cy="2099"/>
              </a:xfrm>
              <a:prstGeom prst="line">
                <a:avLst/>
              </a:prstGeom>
              <a:ln w="635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C3B5BFBC-C62D-428B-A840-EBE900902143}"/>
                  </a:ext>
                </a:extLst>
              </p:cNvPr>
              <p:cNvCxnSpPr/>
              <p:nvPr/>
            </p:nvCxnSpPr>
            <p:spPr>
              <a:xfrm rot="5400000">
                <a:off x="7786534" y="3840028"/>
                <a:ext cx="4261292" cy="2099"/>
              </a:xfrm>
              <a:prstGeom prst="line">
                <a:avLst/>
              </a:prstGeom>
              <a:ln w="635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Arrow Connector 49">
                <a:extLst>
                  <a:ext uri="{FF2B5EF4-FFF2-40B4-BE49-F238E27FC236}">
                    <a16:creationId xmlns:a16="http://schemas.microsoft.com/office/drawing/2014/main" id="{D38B2E75-4576-4B3C-AF06-6E2FB3143011}"/>
                  </a:ext>
                </a:extLst>
              </p:cNvPr>
              <p:cNvCxnSpPr/>
              <p:nvPr/>
            </p:nvCxnSpPr>
            <p:spPr>
              <a:xfrm>
                <a:off x="3416488" y="2362416"/>
                <a:ext cx="2216194" cy="2337"/>
              </a:xfrm>
              <a:prstGeom prst="straightConnector1">
                <a:avLst/>
              </a:prstGeom>
              <a:solidFill>
                <a:srgbClr val="00B050"/>
              </a:solidFill>
              <a:ln w="19050">
                <a:solidFill>
                  <a:srgbClr val="00B05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C699E41B-6908-4B1F-8703-2626EB7F3FC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398594" y="3357326"/>
                <a:ext cx="2199794" cy="907"/>
              </a:xfrm>
              <a:prstGeom prst="straightConnector1">
                <a:avLst/>
              </a:prstGeom>
              <a:ln w="19050">
                <a:solidFill>
                  <a:srgbClr val="00B05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Arrow Connector 45">
                <a:extLst>
                  <a:ext uri="{FF2B5EF4-FFF2-40B4-BE49-F238E27FC236}">
                    <a16:creationId xmlns:a16="http://schemas.microsoft.com/office/drawing/2014/main" id="{CAAA497D-F5CA-42CC-B77D-7EF1EFFC58CF}"/>
                  </a:ext>
                </a:extLst>
              </p:cNvPr>
              <p:cNvCxnSpPr/>
              <p:nvPr/>
            </p:nvCxnSpPr>
            <p:spPr>
              <a:xfrm>
                <a:off x="5568455" y="2458499"/>
                <a:ext cx="2216194" cy="2337"/>
              </a:xfrm>
              <a:prstGeom prst="straightConnector1">
                <a:avLst/>
              </a:prstGeom>
              <a:solidFill>
                <a:srgbClr val="00B050"/>
              </a:solidFill>
              <a:ln w="19050">
                <a:solidFill>
                  <a:srgbClr val="00B05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7CCF9BB-1176-4C64-B3A1-D6FB8AC3953D}"/>
                  </a:ext>
                </a:extLst>
              </p:cNvPr>
              <p:cNvSpPr txBox="1"/>
              <p:nvPr/>
            </p:nvSpPr>
            <p:spPr>
              <a:xfrm>
                <a:off x="3397195" y="1935821"/>
                <a:ext cx="709421" cy="3493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accent5"/>
                    </a:solidFill>
                    <a:latin typeface="Arial" pitchFamily="34" charset="0"/>
                    <a:cs typeface="Arial" pitchFamily="34" charset="0"/>
                  </a:rPr>
                  <a:t>Save</a:t>
                </a:r>
                <a:endParaRPr lang="en-US" sz="1100" dirty="0">
                  <a:solidFill>
                    <a:schemeClr val="accent5"/>
                  </a:solidFill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E5AC88D-6FF7-452C-870F-2509903F4697}"/>
                  </a:ext>
                </a:extLst>
              </p:cNvPr>
              <p:cNvSpPr txBox="1"/>
              <p:nvPr/>
            </p:nvSpPr>
            <p:spPr>
              <a:xfrm>
                <a:off x="3453968" y="2574526"/>
                <a:ext cx="179013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chemeClr val="accent5"/>
                    </a:solidFill>
                    <a:latin typeface="Arial" pitchFamily="34" charset="0"/>
                    <a:cs typeface="Arial" pitchFamily="34" charset="0"/>
                  </a:rPr>
                  <a:t>For all this time user </a:t>
                </a:r>
              </a:p>
              <a:p>
                <a:r>
                  <a:rPr lang="en-US" sz="1400" dirty="0">
                    <a:solidFill>
                      <a:schemeClr val="accent5"/>
                    </a:solidFill>
                    <a:latin typeface="Arial" pitchFamily="34" charset="0"/>
                    <a:cs typeface="Arial" pitchFamily="34" charset="0"/>
                  </a:rPr>
                  <a:t>Remains blocked</a:t>
                </a:r>
                <a:endParaRPr lang="en-US" sz="1400" dirty="0">
                  <a:solidFill>
                    <a:schemeClr val="accent5"/>
                  </a:solidFill>
                </a:endParaRP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0E4114B-88F8-418A-815A-39DCF822F399}"/>
                  </a:ext>
                </a:extLst>
              </p:cNvPr>
              <p:cNvSpPr txBox="1"/>
              <p:nvPr/>
            </p:nvSpPr>
            <p:spPr>
              <a:xfrm>
                <a:off x="8022868" y="3152527"/>
                <a:ext cx="1782860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>
                    <a:solidFill>
                      <a:schemeClr val="accent5"/>
                    </a:solidFill>
                    <a:latin typeface="Arial" pitchFamily="34" charset="0"/>
                    <a:cs typeface="Arial" pitchFamily="34" charset="0"/>
                  </a:rPr>
                  <a:t>Response form Database</a:t>
                </a:r>
                <a:endParaRPr lang="en-US" sz="1100" dirty="0">
                  <a:solidFill>
                    <a:schemeClr val="accent5"/>
                  </a:solidFill>
                </a:endParaRP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2CC37C6-FB88-4DB8-A7E5-B0F4E58F53E6}"/>
                  </a:ext>
                </a:extLst>
              </p:cNvPr>
              <p:cNvSpPr txBox="1"/>
              <p:nvPr/>
            </p:nvSpPr>
            <p:spPr>
              <a:xfrm>
                <a:off x="7739565" y="1800715"/>
                <a:ext cx="1102266" cy="4891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>
                    <a:solidFill>
                      <a:schemeClr val="accent5"/>
                    </a:solidFill>
                    <a:latin typeface="Arial" pitchFamily="34" charset="0"/>
                    <a:cs typeface="Arial" pitchFamily="34" charset="0"/>
                  </a:rPr>
                  <a:t>Processing </a:t>
                </a:r>
              </a:p>
              <a:p>
                <a:pPr algn="ctr"/>
                <a:r>
                  <a:rPr lang="en-US" sz="1100" dirty="0">
                    <a:solidFill>
                      <a:schemeClr val="accent5"/>
                    </a:solidFill>
                    <a:latin typeface="Arial" pitchFamily="34" charset="0"/>
                    <a:cs typeface="Arial" pitchFamily="34" charset="0"/>
                  </a:rPr>
                  <a:t>Time</a:t>
                </a:r>
                <a:endParaRPr lang="en-US" sz="1100" dirty="0">
                  <a:solidFill>
                    <a:schemeClr val="accent5"/>
                  </a:solidFill>
                </a:endParaRP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AF905F6-7DEA-4B6B-9054-CEDEF0F3CA01}"/>
                  </a:ext>
                </a:extLst>
              </p:cNvPr>
              <p:cNvSpPr txBox="1"/>
              <p:nvPr/>
            </p:nvSpPr>
            <p:spPr>
              <a:xfrm>
                <a:off x="5794685" y="2176225"/>
                <a:ext cx="167866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>
                    <a:solidFill>
                      <a:schemeClr val="accent5"/>
                    </a:solidFill>
                    <a:latin typeface="Arial" pitchFamily="34" charset="0"/>
                    <a:cs typeface="Arial" pitchFamily="34" charset="0"/>
                  </a:rPr>
                  <a:t>Request send to server </a:t>
                </a:r>
                <a:endParaRPr lang="en-US" sz="1100" dirty="0">
                  <a:solidFill>
                    <a:schemeClr val="accent5"/>
                  </a:solidFill>
                </a:endParaRP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9B14925-FF21-42F8-81FA-37D1B1A3818D}"/>
                  </a:ext>
                </a:extLst>
              </p:cNvPr>
              <p:cNvSpPr txBox="1"/>
              <p:nvPr/>
            </p:nvSpPr>
            <p:spPr>
              <a:xfrm>
                <a:off x="5746718" y="5009358"/>
                <a:ext cx="1803699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>
                    <a:solidFill>
                      <a:schemeClr val="accent5"/>
                    </a:solidFill>
                    <a:latin typeface="Arial" pitchFamily="34" charset="0"/>
                    <a:cs typeface="Arial" pitchFamily="34" charset="0"/>
                  </a:rPr>
                  <a:t>Response from the server</a:t>
                </a:r>
                <a:endParaRPr lang="en-US" sz="1100" dirty="0">
                  <a:solidFill>
                    <a:schemeClr val="accent5"/>
                  </a:solidFill>
                </a:endParaRPr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8C4EE280-06C5-4A74-9E64-DBAB467E417C}"/>
                  </a:ext>
                </a:extLst>
              </p:cNvPr>
              <p:cNvSpPr/>
              <p:nvPr/>
            </p:nvSpPr>
            <p:spPr>
              <a:xfrm>
                <a:off x="3328613" y="5857202"/>
                <a:ext cx="192899" cy="214735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848DDC27-543F-453C-8749-8C3C1552C5BD}"/>
                  </a:ext>
                </a:extLst>
              </p:cNvPr>
              <p:cNvSpPr/>
              <p:nvPr/>
            </p:nvSpPr>
            <p:spPr>
              <a:xfrm>
                <a:off x="5501939" y="5857191"/>
                <a:ext cx="192899" cy="214735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734E3103-BE7D-4631-BC20-D8BBC21037B8}"/>
                  </a:ext>
                </a:extLst>
              </p:cNvPr>
              <p:cNvSpPr/>
              <p:nvPr/>
            </p:nvSpPr>
            <p:spPr>
              <a:xfrm>
                <a:off x="7662406" y="5857202"/>
                <a:ext cx="192899" cy="214735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279251C6-6CA4-4132-B44E-8EDE00B7AE15}"/>
                  </a:ext>
                </a:extLst>
              </p:cNvPr>
              <p:cNvSpPr/>
              <p:nvPr/>
            </p:nvSpPr>
            <p:spPr>
              <a:xfrm>
                <a:off x="9835719" y="5857216"/>
                <a:ext cx="192899" cy="214735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3" name="Straight Arrow Connector 52">
                <a:extLst>
                  <a:ext uri="{FF2B5EF4-FFF2-40B4-BE49-F238E27FC236}">
                    <a16:creationId xmlns:a16="http://schemas.microsoft.com/office/drawing/2014/main" id="{C464FA4B-C16F-4C41-B227-5061FC60F18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48139" y="2743110"/>
                <a:ext cx="2199093" cy="8869"/>
              </a:xfrm>
              <a:prstGeom prst="straightConnector1">
                <a:avLst/>
              </a:prstGeom>
              <a:solidFill>
                <a:srgbClr val="00B050"/>
              </a:solidFill>
              <a:ln w="19050">
                <a:solidFill>
                  <a:srgbClr val="00B05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4" name="Connector: Curved 1023">
                <a:extLst>
                  <a:ext uri="{FF2B5EF4-FFF2-40B4-BE49-F238E27FC236}">
                    <a16:creationId xmlns:a16="http://schemas.microsoft.com/office/drawing/2014/main" id="{DBD0FCDF-D668-474E-8313-F0516B4B8A8B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7655442" y="2561911"/>
                <a:ext cx="289368" cy="82541"/>
              </a:xfrm>
              <a:prstGeom prst="curvedConnector4">
                <a:avLst>
                  <a:gd name="adj1" fmla="val -4684"/>
                  <a:gd name="adj2" fmla="val 210361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9" name="Straight Arrow Connector 1028">
                <a:extLst>
                  <a:ext uri="{FF2B5EF4-FFF2-40B4-BE49-F238E27FC236}">
                    <a16:creationId xmlns:a16="http://schemas.microsoft.com/office/drawing/2014/main" id="{1ED0863F-9C0F-4469-81A2-B1CDAE8A90D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855304" y="2185922"/>
                <a:ext cx="236194" cy="27257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393B0D25-A47D-45F7-9A2C-2D8AD9D587AD}"/>
                  </a:ext>
                </a:extLst>
              </p:cNvPr>
              <p:cNvSpPr txBox="1"/>
              <p:nvPr/>
            </p:nvSpPr>
            <p:spPr>
              <a:xfrm>
                <a:off x="8149403" y="2410565"/>
                <a:ext cx="150874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>
                    <a:solidFill>
                      <a:schemeClr val="accent5"/>
                    </a:solidFill>
                    <a:latin typeface="Arial" pitchFamily="34" charset="0"/>
                    <a:cs typeface="Arial" pitchFamily="34" charset="0"/>
                  </a:rPr>
                  <a:t>Request to Database</a:t>
                </a:r>
                <a:endParaRPr lang="en-US" sz="1100" dirty="0">
                  <a:solidFill>
                    <a:schemeClr val="accent5"/>
                  </a:solidFill>
                </a:endParaRPr>
              </a:p>
            </p:txBody>
          </p:sp>
          <p:sp>
            <p:nvSpPr>
              <p:cNvPr id="1033" name="Rectangle: Rounded Corners 1032">
                <a:extLst>
                  <a:ext uri="{FF2B5EF4-FFF2-40B4-BE49-F238E27FC236}">
                    <a16:creationId xmlns:a16="http://schemas.microsoft.com/office/drawing/2014/main" id="{1F3CBE22-6C3B-4084-9969-EC5967CA2F2D}"/>
                  </a:ext>
                </a:extLst>
              </p:cNvPr>
              <p:cNvSpPr/>
              <p:nvPr/>
            </p:nvSpPr>
            <p:spPr>
              <a:xfrm>
                <a:off x="9917180" y="2769717"/>
                <a:ext cx="126940" cy="266875"/>
              </a:xfrm>
              <a:prstGeom prst="roundRect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75" name="Straight Arrow Connector 74">
                <a:extLst>
                  <a:ext uri="{FF2B5EF4-FFF2-40B4-BE49-F238E27FC236}">
                    <a16:creationId xmlns:a16="http://schemas.microsoft.com/office/drawing/2014/main" id="{6E2CAF84-59A5-4CE8-9803-C9AB4659DCD2}"/>
                  </a:ext>
                </a:extLst>
              </p:cNvPr>
              <p:cNvCxnSpPr/>
              <p:nvPr/>
            </p:nvCxnSpPr>
            <p:spPr>
              <a:xfrm flipH="1">
                <a:off x="7748139" y="3044269"/>
                <a:ext cx="2216194" cy="2337"/>
              </a:xfrm>
              <a:prstGeom prst="straightConnector1">
                <a:avLst/>
              </a:prstGeom>
              <a:ln w="19050">
                <a:solidFill>
                  <a:srgbClr val="00B05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6" name="Rectangle: Rounded Corners 75">
                <a:extLst>
                  <a:ext uri="{FF2B5EF4-FFF2-40B4-BE49-F238E27FC236}">
                    <a16:creationId xmlns:a16="http://schemas.microsoft.com/office/drawing/2014/main" id="{3256D2A0-F96D-4226-B161-CD8C79D44A88}"/>
                  </a:ext>
                </a:extLst>
              </p:cNvPr>
              <p:cNvSpPr/>
              <p:nvPr/>
            </p:nvSpPr>
            <p:spPr>
              <a:xfrm>
                <a:off x="5474010" y="2447362"/>
                <a:ext cx="112765" cy="891018"/>
              </a:xfrm>
              <a:prstGeom prst="roundRect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7" name="Rectangle: Rounded Corners 76">
                <a:extLst>
                  <a:ext uri="{FF2B5EF4-FFF2-40B4-BE49-F238E27FC236}">
                    <a16:creationId xmlns:a16="http://schemas.microsoft.com/office/drawing/2014/main" id="{153299C8-7DDB-468B-946E-F97D08A7FD34}"/>
                  </a:ext>
                </a:extLst>
              </p:cNvPr>
              <p:cNvSpPr/>
              <p:nvPr/>
            </p:nvSpPr>
            <p:spPr>
              <a:xfrm>
                <a:off x="7645258" y="2473390"/>
                <a:ext cx="126940" cy="266875"/>
              </a:xfrm>
              <a:prstGeom prst="roundRect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: Rounded Corners 77">
                <a:extLst>
                  <a:ext uri="{FF2B5EF4-FFF2-40B4-BE49-F238E27FC236}">
                    <a16:creationId xmlns:a16="http://schemas.microsoft.com/office/drawing/2014/main" id="{85C0BF6C-8685-4B9B-9144-D353827B08AF}"/>
                  </a:ext>
                </a:extLst>
              </p:cNvPr>
              <p:cNvSpPr/>
              <p:nvPr/>
            </p:nvSpPr>
            <p:spPr>
              <a:xfrm>
                <a:off x="7641166" y="3016627"/>
                <a:ext cx="126940" cy="266875"/>
              </a:xfrm>
              <a:prstGeom prst="roundRect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9" name="Straight Arrow Connector 78">
                <a:extLst>
                  <a:ext uri="{FF2B5EF4-FFF2-40B4-BE49-F238E27FC236}">
                    <a16:creationId xmlns:a16="http://schemas.microsoft.com/office/drawing/2014/main" id="{6CD7C271-2A26-442E-95E7-B7922E076E13}"/>
                  </a:ext>
                </a:extLst>
              </p:cNvPr>
              <p:cNvCxnSpPr>
                <a:cxnSpLocks/>
                <a:stCxn id="78" idx="2"/>
              </p:cNvCxnSpPr>
              <p:nvPr/>
            </p:nvCxnSpPr>
            <p:spPr>
              <a:xfrm flipH="1" flipV="1">
                <a:off x="5577982" y="3283332"/>
                <a:ext cx="2126654" cy="170"/>
              </a:xfrm>
              <a:prstGeom prst="straightConnector1">
                <a:avLst/>
              </a:prstGeom>
              <a:ln w="19050">
                <a:solidFill>
                  <a:srgbClr val="00B05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Arrow Connector 84">
                <a:extLst>
                  <a:ext uri="{FF2B5EF4-FFF2-40B4-BE49-F238E27FC236}">
                    <a16:creationId xmlns:a16="http://schemas.microsoft.com/office/drawing/2014/main" id="{BCC9A82C-3431-4EF7-AD38-0FB9DF825A47}"/>
                  </a:ext>
                </a:extLst>
              </p:cNvPr>
              <p:cNvCxnSpPr/>
              <p:nvPr/>
            </p:nvCxnSpPr>
            <p:spPr>
              <a:xfrm>
                <a:off x="3415438" y="4067689"/>
                <a:ext cx="2216194" cy="2337"/>
              </a:xfrm>
              <a:prstGeom prst="straightConnector1">
                <a:avLst/>
              </a:prstGeom>
              <a:solidFill>
                <a:srgbClr val="00B050"/>
              </a:solidFill>
              <a:ln w="19050">
                <a:solidFill>
                  <a:srgbClr val="00B05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Arrow Connector 85">
                <a:extLst>
                  <a:ext uri="{FF2B5EF4-FFF2-40B4-BE49-F238E27FC236}">
                    <a16:creationId xmlns:a16="http://schemas.microsoft.com/office/drawing/2014/main" id="{528D7E35-D303-4A97-A981-532102E87E3F}"/>
                  </a:ext>
                </a:extLst>
              </p:cNvPr>
              <p:cNvCxnSpPr/>
              <p:nvPr/>
            </p:nvCxnSpPr>
            <p:spPr>
              <a:xfrm>
                <a:off x="5578663" y="4267416"/>
                <a:ext cx="2216194" cy="2337"/>
              </a:xfrm>
              <a:prstGeom prst="straightConnector1">
                <a:avLst/>
              </a:prstGeom>
              <a:solidFill>
                <a:srgbClr val="00B050"/>
              </a:solidFill>
              <a:ln w="19050">
                <a:solidFill>
                  <a:srgbClr val="00B05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Arrow Connector 86">
                <a:extLst>
                  <a:ext uri="{FF2B5EF4-FFF2-40B4-BE49-F238E27FC236}">
                    <a16:creationId xmlns:a16="http://schemas.microsoft.com/office/drawing/2014/main" id="{06D60828-9636-45D2-9F1A-3CE51610EF3A}"/>
                  </a:ext>
                </a:extLst>
              </p:cNvPr>
              <p:cNvCxnSpPr/>
              <p:nvPr/>
            </p:nvCxnSpPr>
            <p:spPr>
              <a:xfrm>
                <a:off x="7725499" y="4581443"/>
                <a:ext cx="2216194" cy="2337"/>
              </a:xfrm>
              <a:prstGeom prst="straightConnector1">
                <a:avLst/>
              </a:prstGeom>
              <a:solidFill>
                <a:srgbClr val="00B050"/>
              </a:solidFill>
              <a:ln w="19050">
                <a:solidFill>
                  <a:srgbClr val="00B05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Arrow Connector 87">
                <a:extLst>
                  <a:ext uri="{FF2B5EF4-FFF2-40B4-BE49-F238E27FC236}">
                    <a16:creationId xmlns:a16="http://schemas.microsoft.com/office/drawing/2014/main" id="{A8972720-B834-42A6-AE47-65620D6096F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388906" y="4719660"/>
                <a:ext cx="2199794" cy="907"/>
              </a:xfrm>
              <a:prstGeom prst="straightConnector1">
                <a:avLst/>
              </a:prstGeom>
              <a:ln w="19050">
                <a:solidFill>
                  <a:srgbClr val="00B05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9" name="Rectangle: Rounded Corners 88">
                <a:extLst>
                  <a:ext uri="{FF2B5EF4-FFF2-40B4-BE49-F238E27FC236}">
                    <a16:creationId xmlns:a16="http://schemas.microsoft.com/office/drawing/2014/main" id="{3F7880A5-F45F-45E1-9579-6F214E18A6DA}"/>
                  </a:ext>
                </a:extLst>
              </p:cNvPr>
              <p:cNvSpPr/>
              <p:nvPr/>
            </p:nvSpPr>
            <p:spPr>
              <a:xfrm>
                <a:off x="5485485" y="4105998"/>
                <a:ext cx="160153" cy="592998"/>
              </a:xfrm>
              <a:prstGeom prst="roundRect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0" name="Rectangle: Rounded Corners 89">
                <a:extLst>
                  <a:ext uri="{FF2B5EF4-FFF2-40B4-BE49-F238E27FC236}">
                    <a16:creationId xmlns:a16="http://schemas.microsoft.com/office/drawing/2014/main" id="{46EDAFB6-C116-4CC3-84D3-FAA67CC17984}"/>
                  </a:ext>
                </a:extLst>
              </p:cNvPr>
              <p:cNvSpPr/>
              <p:nvPr/>
            </p:nvSpPr>
            <p:spPr>
              <a:xfrm>
                <a:off x="7683601" y="4300898"/>
                <a:ext cx="126834" cy="948098"/>
              </a:xfrm>
              <a:prstGeom prst="roundRect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91" name="Straight Arrow Connector 90">
                <a:extLst>
                  <a:ext uri="{FF2B5EF4-FFF2-40B4-BE49-F238E27FC236}">
                    <a16:creationId xmlns:a16="http://schemas.microsoft.com/office/drawing/2014/main" id="{7A53974E-617B-4B52-A19A-017B5DA119A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774799" y="4915184"/>
                <a:ext cx="2157369" cy="1"/>
              </a:xfrm>
              <a:prstGeom prst="straightConnector1">
                <a:avLst/>
              </a:prstGeom>
              <a:ln w="19050">
                <a:solidFill>
                  <a:srgbClr val="00B05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3" name="Rectangle: Rounded Corners 92">
                <a:extLst>
                  <a:ext uri="{FF2B5EF4-FFF2-40B4-BE49-F238E27FC236}">
                    <a16:creationId xmlns:a16="http://schemas.microsoft.com/office/drawing/2014/main" id="{93E51A92-8D4B-495D-BDEB-F2260CEA88AF}"/>
                  </a:ext>
                </a:extLst>
              </p:cNvPr>
              <p:cNvSpPr/>
              <p:nvPr/>
            </p:nvSpPr>
            <p:spPr>
              <a:xfrm>
                <a:off x="9899961" y="4581443"/>
                <a:ext cx="126834" cy="333742"/>
              </a:xfrm>
              <a:prstGeom prst="roundRect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94" name="Connector: Curved 93">
                <a:extLst>
                  <a:ext uri="{FF2B5EF4-FFF2-40B4-BE49-F238E27FC236}">
                    <a16:creationId xmlns:a16="http://schemas.microsoft.com/office/drawing/2014/main" id="{E199196D-943C-4DC4-A4E3-435BF343ABD2}"/>
                  </a:ext>
                </a:extLst>
              </p:cNvPr>
              <p:cNvCxnSpPr>
                <a:cxnSpLocks/>
                <a:stCxn id="89" idx="3"/>
                <a:endCxn id="89" idx="2"/>
              </p:cNvCxnSpPr>
              <p:nvPr/>
            </p:nvCxnSpPr>
            <p:spPr>
              <a:xfrm flipH="1">
                <a:off x="5565562" y="4402497"/>
                <a:ext cx="80076" cy="296499"/>
              </a:xfrm>
              <a:prstGeom prst="curvedConnector4">
                <a:avLst>
                  <a:gd name="adj1" fmla="val -333059"/>
                  <a:gd name="adj2" fmla="val 90363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Connector: Curved 110">
                <a:extLst>
                  <a:ext uri="{FF2B5EF4-FFF2-40B4-BE49-F238E27FC236}">
                    <a16:creationId xmlns:a16="http://schemas.microsoft.com/office/drawing/2014/main" id="{E9CB9E49-FB3E-4A2C-9B2B-8699DFB66CB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785553" y="4915271"/>
                <a:ext cx="80076" cy="296499"/>
              </a:xfrm>
              <a:prstGeom prst="curvedConnector4">
                <a:avLst>
                  <a:gd name="adj1" fmla="val -333059"/>
                  <a:gd name="adj2" fmla="val 90363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Arrow Connector 111">
                <a:extLst>
                  <a:ext uri="{FF2B5EF4-FFF2-40B4-BE49-F238E27FC236}">
                    <a16:creationId xmlns:a16="http://schemas.microsoft.com/office/drawing/2014/main" id="{A2CA3E48-485D-497D-884E-D4FC8D2103C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569742" y="5262500"/>
                <a:ext cx="2199794" cy="907"/>
              </a:xfrm>
              <a:prstGeom prst="straightConnector1">
                <a:avLst/>
              </a:prstGeom>
              <a:ln w="19050">
                <a:solidFill>
                  <a:srgbClr val="00B05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3" name="Rectangle: Rounded Corners 112">
                <a:extLst>
                  <a:ext uri="{FF2B5EF4-FFF2-40B4-BE49-F238E27FC236}">
                    <a16:creationId xmlns:a16="http://schemas.microsoft.com/office/drawing/2014/main" id="{BC8B1FE1-F192-4832-AB0C-1C2E6F41407B}"/>
                  </a:ext>
                </a:extLst>
              </p:cNvPr>
              <p:cNvSpPr/>
              <p:nvPr/>
            </p:nvSpPr>
            <p:spPr>
              <a:xfrm>
                <a:off x="5509005" y="5222826"/>
                <a:ext cx="122627" cy="352011"/>
              </a:xfrm>
              <a:prstGeom prst="roundRect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14" name="Straight Arrow Connector 113">
                <a:extLst>
                  <a:ext uri="{FF2B5EF4-FFF2-40B4-BE49-F238E27FC236}">
                    <a16:creationId xmlns:a16="http://schemas.microsoft.com/office/drawing/2014/main" id="{F4DA2958-F26E-4B08-A90F-536F74B8B61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398594" y="5582204"/>
                <a:ext cx="2199794" cy="907"/>
              </a:xfrm>
              <a:prstGeom prst="straightConnector1">
                <a:avLst/>
              </a:prstGeom>
              <a:ln w="19050">
                <a:solidFill>
                  <a:srgbClr val="00B05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47F9DDF0-1001-49B8-BC63-1C78F20FF413}"/>
                  </a:ext>
                </a:extLst>
              </p:cNvPr>
              <p:cNvSpPr txBox="1"/>
              <p:nvPr/>
            </p:nvSpPr>
            <p:spPr>
              <a:xfrm>
                <a:off x="3444489" y="4142420"/>
                <a:ext cx="179013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chemeClr val="accent5"/>
                    </a:solidFill>
                    <a:latin typeface="Arial" pitchFamily="34" charset="0"/>
                    <a:cs typeface="Arial" pitchFamily="34" charset="0"/>
                  </a:rPr>
                  <a:t>For all this time user </a:t>
                </a:r>
              </a:p>
              <a:p>
                <a:r>
                  <a:rPr lang="en-US" sz="1400" dirty="0">
                    <a:solidFill>
                      <a:schemeClr val="accent5"/>
                    </a:solidFill>
                    <a:latin typeface="Arial" pitchFamily="34" charset="0"/>
                    <a:cs typeface="Arial" pitchFamily="34" charset="0"/>
                  </a:rPr>
                  <a:t>Remains blocked</a:t>
                </a:r>
                <a:endParaRPr lang="en-US" sz="1400" dirty="0">
                  <a:solidFill>
                    <a:schemeClr val="accent5"/>
                  </a:solidFill>
                </a:endParaRPr>
              </a:p>
            </p:txBody>
          </p:sp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67AE324F-4653-4C1D-9738-A1B23818EC05}"/>
                  </a:ext>
                </a:extLst>
              </p:cNvPr>
              <p:cNvSpPr txBox="1"/>
              <p:nvPr/>
            </p:nvSpPr>
            <p:spPr>
              <a:xfrm>
                <a:off x="3504149" y="4878552"/>
                <a:ext cx="179013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chemeClr val="accent5"/>
                    </a:solidFill>
                    <a:latin typeface="Arial" pitchFamily="34" charset="0"/>
                    <a:cs typeface="Arial" pitchFamily="34" charset="0"/>
                  </a:rPr>
                  <a:t>For all this time user </a:t>
                </a:r>
              </a:p>
              <a:p>
                <a:r>
                  <a:rPr lang="en-US" sz="1400" dirty="0">
                    <a:solidFill>
                      <a:schemeClr val="accent5"/>
                    </a:solidFill>
                    <a:latin typeface="Arial" pitchFamily="34" charset="0"/>
                    <a:cs typeface="Arial" pitchFamily="34" charset="0"/>
                  </a:rPr>
                  <a:t>Is Not Blocked</a:t>
                </a:r>
                <a:endParaRPr lang="en-US" sz="1400" dirty="0">
                  <a:solidFill>
                    <a:schemeClr val="accent5"/>
                  </a:solidFill>
                </a:endParaRPr>
              </a:p>
            </p:txBody>
          </p:sp>
          <p:cxnSp>
            <p:nvCxnSpPr>
              <p:cNvPr id="117" name="Connector: Curved 116">
                <a:extLst>
                  <a:ext uri="{FF2B5EF4-FFF2-40B4-BE49-F238E27FC236}">
                    <a16:creationId xmlns:a16="http://schemas.microsoft.com/office/drawing/2014/main" id="{0FB4BBCB-C3DB-4341-8C4F-D1A01166ECF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576186" y="5258349"/>
                <a:ext cx="80076" cy="296499"/>
              </a:xfrm>
              <a:prstGeom prst="curvedConnector4">
                <a:avLst>
                  <a:gd name="adj1" fmla="val -333059"/>
                  <a:gd name="adj2" fmla="val 90363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Connector: Curved 117">
                <a:extLst>
                  <a:ext uri="{FF2B5EF4-FFF2-40B4-BE49-F238E27FC236}">
                    <a16:creationId xmlns:a16="http://schemas.microsoft.com/office/drawing/2014/main" id="{C0785146-DE4F-4E2A-A6D2-62D13F63531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670718" y="4267416"/>
                <a:ext cx="80076" cy="296499"/>
              </a:xfrm>
              <a:prstGeom prst="curvedConnector4">
                <a:avLst>
                  <a:gd name="adj1" fmla="val -333059"/>
                  <a:gd name="adj2" fmla="val 90363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55" name="TextBox 1054">
                <a:extLst>
                  <a:ext uri="{FF2B5EF4-FFF2-40B4-BE49-F238E27FC236}">
                    <a16:creationId xmlns:a16="http://schemas.microsoft.com/office/drawing/2014/main" id="{974FBCF3-5515-4F9A-B4F3-E0E3E2CFAA1F}"/>
                  </a:ext>
                </a:extLst>
              </p:cNvPr>
              <p:cNvSpPr txBox="1"/>
              <p:nvPr/>
            </p:nvSpPr>
            <p:spPr>
              <a:xfrm>
                <a:off x="1149551" y="4624637"/>
                <a:ext cx="160489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Asynchronous Response</a:t>
                </a:r>
              </a:p>
            </p:txBody>
          </p:sp>
          <p:sp>
            <p:nvSpPr>
              <p:cNvPr id="1057" name="Left Brace 1056">
                <a:extLst>
                  <a:ext uri="{FF2B5EF4-FFF2-40B4-BE49-F238E27FC236}">
                    <a16:creationId xmlns:a16="http://schemas.microsoft.com/office/drawing/2014/main" id="{CB5F28AE-AB6B-4387-9287-43C09FFC43D3}"/>
                  </a:ext>
                </a:extLst>
              </p:cNvPr>
              <p:cNvSpPr/>
              <p:nvPr/>
            </p:nvSpPr>
            <p:spPr>
              <a:xfrm>
                <a:off x="2761385" y="2095500"/>
                <a:ext cx="521395" cy="1469189"/>
              </a:xfrm>
              <a:prstGeom prst="leftBrace">
                <a:avLst>
                  <a:gd name="adj1" fmla="val 8333"/>
                  <a:gd name="adj2" fmla="val 50773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8" name="Left Brace 1057">
                <a:extLst>
                  <a:ext uri="{FF2B5EF4-FFF2-40B4-BE49-F238E27FC236}">
                    <a16:creationId xmlns:a16="http://schemas.microsoft.com/office/drawing/2014/main" id="{60B27927-96E6-45F8-A92E-E6711D4F3961}"/>
                  </a:ext>
                </a:extLst>
              </p:cNvPr>
              <p:cNvSpPr/>
              <p:nvPr/>
            </p:nvSpPr>
            <p:spPr>
              <a:xfrm>
                <a:off x="2761385" y="3990974"/>
                <a:ext cx="567228" cy="1674063"/>
              </a:xfrm>
              <a:prstGeom prst="leftBrac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ED8B26B6-A0C4-4049-94DE-3D573CC1EE8A}"/>
                  </a:ext>
                </a:extLst>
              </p:cNvPr>
              <p:cNvSpPr txBox="1"/>
              <p:nvPr/>
            </p:nvSpPr>
            <p:spPr>
              <a:xfrm>
                <a:off x="3425770" y="3755096"/>
                <a:ext cx="709421" cy="3493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accent5"/>
                    </a:solidFill>
                    <a:latin typeface="Arial" pitchFamily="34" charset="0"/>
                    <a:cs typeface="Arial" pitchFamily="34" charset="0"/>
                  </a:rPr>
                  <a:t>Save</a:t>
                </a:r>
                <a:endParaRPr lang="en-US" sz="1100" dirty="0">
                  <a:solidFill>
                    <a:schemeClr val="accent5"/>
                  </a:solidFill>
                </a:endParaRPr>
              </a:p>
            </p:txBody>
          </p:sp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8BA6BDCB-A3ED-46FA-8ABD-21F382699048}"/>
                  </a:ext>
                </a:extLst>
              </p:cNvPr>
              <p:cNvSpPr txBox="1"/>
              <p:nvPr/>
            </p:nvSpPr>
            <p:spPr>
              <a:xfrm>
                <a:off x="5774496" y="3974661"/>
                <a:ext cx="1695774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solidFill>
                      <a:schemeClr val="accent5"/>
                    </a:solidFill>
                    <a:latin typeface="Arial" pitchFamily="34" charset="0"/>
                    <a:cs typeface="Arial" pitchFamily="34" charset="0"/>
                  </a:rPr>
                  <a:t>Request send to server </a:t>
                </a:r>
                <a:endParaRPr lang="en-US" sz="1100" dirty="0">
                  <a:solidFill>
                    <a:schemeClr val="accent5"/>
                  </a:solidFill>
                </a:endParaRPr>
              </a:p>
            </p:txBody>
          </p:sp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0CA9CD70-7686-4DCE-A4C4-10C58FCFB2CB}"/>
                  </a:ext>
                </a:extLst>
              </p:cNvPr>
              <p:cNvSpPr txBox="1"/>
              <p:nvPr/>
            </p:nvSpPr>
            <p:spPr>
              <a:xfrm>
                <a:off x="8158928" y="4325090"/>
                <a:ext cx="150874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>
                    <a:solidFill>
                      <a:schemeClr val="accent5"/>
                    </a:solidFill>
                    <a:latin typeface="Arial" pitchFamily="34" charset="0"/>
                    <a:cs typeface="Arial" pitchFamily="34" charset="0"/>
                  </a:rPr>
                  <a:t>Request to Database</a:t>
                </a:r>
                <a:endParaRPr lang="en-US" sz="1100" dirty="0">
                  <a:solidFill>
                    <a:schemeClr val="accent5"/>
                  </a:solidFill>
                </a:endParaRPr>
              </a:p>
            </p:txBody>
          </p:sp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176E75A8-8596-49D1-BEAD-A11FFBB175AC}"/>
                  </a:ext>
                </a:extLst>
              </p:cNvPr>
              <p:cNvSpPr txBox="1"/>
              <p:nvPr/>
            </p:nvSpPr>
            <p:spPr>
              <a:xfrm>
                <a:off x="8165743" y="4924177"/>
                <a:ext cx="1782860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>
                    <a:solidFill>
                      <a:schemeClr val="accent5"/>
                    </a:solidFill>
                    <a:latin typeface="Arial" pitchFamily="34" charset="0"/>
                    <a:cs typeface="Arial" pitchFamily="34" charset="0"/>
                  </a:rPr>
                  <a:t>Response form Database</a:t>
                </a:r>
                <a:endParaRPr lang="en-US" sz="1100" dirty="0">
                  <a:solidFill>
                    <a:schemeClr val="accent5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24643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5" name="Title 3">
            <a:extLst>
              <a:ext uri="{FF2B5EF4-FFF2-40B4-BE49-F238E27FC236}">
                <a16:creationId xmlns:a16="http://schemas.microsoft.com/office/drawing/2014/main" id="{814C9D84-DFB8-46C8-BB99-B61A516DD1EB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Array and Object in JS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EB4180-DC76-486A-9853-BB55479BD28D}"/>
              </a:ext>
            </a:extLst>
          </p:cNvPr>
          <p:cNvSpPr txBox="1"/>
          <p:nvPr/>
        </p:nvSpPr>
        <p:spPr>
          <a:xfrm>
            <a:off x="261764" y="896527"/>
            <a:ext cx="44577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Syntax for Array</a:t>
            </a:r>
          </a:p>
          <a:p>
            <a:r>
              <a:rPr lang="en-US" dirty="0"/>
              <a:t>	var aItems = [item0, item1,….]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Syntax for object</a:t>
            </a:r>
          </a:p>
          <a:p>
            <a:r>
              <a:rPr lang="en-US" dirty="0"/>
              <a:t>	var oObjName = { “prop”: value, </a:t>
            </a:r>
          </a:p>
          <a:p>
            <a:pPr lvl="2"/>
            <a:r>
              <a:rPr lang="en-US" dirty="0"/>
              <a:t>	               “prop”: value,</a:t>
            </a:r>
          </a:p>
          <a:p>
            <a:pPr lvl="2"/>
            <a:r>
              <a:rPr lang="en-US" dirty="0"/>
              <a:t>	               “prop”: value 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D9EDC4-A3EB-4F9B-9C77-B84725CD1DCF}"/>
              </a:ext>
            </a:extLst>
          </p:cNvPr>
          <p:cNvSpPr txBox="1"/>
          <p:nvPr/>
        </p:nvSpPr>
        <p:spPr>
          <a:xfrm>
            <a:off x="267792" y="3131962"/>
            <a:ext cx="53110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Java Script Object Notation – JSON</a:t>
            </a:r>
          </a:p>
          <a:p>
            <a:pPr marL="285750" indent="-285750">
              <a:buFontTx/>
              <a:buChar char="-"/>
            </a:pPr>
            <a:r>
              <a:rPr lang="en-US" dirty="0"/>
              <a:t>You can validate json using </a:t>
            </a:r>
            <a:r>
              <a:rPr lang="en-US" dirty="0">
                <a:hlinkClick r:id="rId3"/>
              </a:rPr>
              <a:t>https://jsonlint.com</a:t>
            </a:r>
            <a:endParaRPr lang="en-US" dirty="0"/>
          </a:p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2F168B-38B5-46EC-9667-B30E6249404E}"/>
              </a:ext>
            </a:extLst>
          </p:cNvPr>
          <p:cNvSpPr txBox="1"/>
          <p:nvPr/>
        </p:nvSpPr>
        <p:spPr>
          <a:xfrm>
            <a:off x="5915024" y="896527"/>
            <a:ext cx="590402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Example of an Object</a:t>
            </a:r>
          </a:p>
          <a:p>
            <a:r>
              <a:rPr lang="en-US" dirty="0"/>
              <a:t>{</a:t>
            </a:r>
          </a:p>
          <a:p>
            <a:r>
              <a:rPr lang="en-US" dirty="0"/>
              <a:t>	//this is an EntitySet of type object (single)</a:t>
            </a:r>
          </a:p>
          <a:p>
            <a:r>
              <a:rPr lang="en-US" dirty="0"/>
              <a:t>	"empStructure": {</a:t>
            </a:r>
          </a:p>
          <a:p>
            <a:r>
              <a:rPr lang="en-US" dirty="0"/>
              <a:t>		"empNo": 100,</a:t>
            </a:r>
          </a:p>
          <a:p>
            <a:r>
              <a:rPr lang="en-US" dirty="0"/>
              <a:t>		"empName": "Latika Roongta",</a:t>
            </a:r>
          </a:p>
          <a:p>
            <a:r>
              <a:rPr lang="en-US" dirty="0"/>
              <a:t>		"salary": 9000,</a:t>
            </a:r>
          </a:p>
          <a:p>
            <a:r>
              <a:rPr lang="en-US" dirty="0"/>
              <a:t>		"currency": "EUR"</a:t>
            </a:r>
          </a:p>
          <a:p>
            <a:r>
              <a:rPr lang="en-US" dirty="0"/>
              <a:t>	}</a:t>
            </a:r>
          </a:p>
          <a:p>
            <a:endParaRPr lang="en-US" dirty="0"/>
          </a:p>
          <a:p>
            <a:r>
              <a:rPr lang="en-US" dirty="0"/>
              <a:t>}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AF3DC0-8BC4-4EF7-A72E-76FE88C9FDB2}"/>
              </a:ext>
            </a:extLst>
          </p:cNvPr>
          <p:cNvSpPr txBox="1"/>
          <p:nvPr/>
        </p:nvSpPr>
        <p:spPr>
          <a:xfrm>
            <a:off x="7158980" y="4300442"/>
            <a:ext cx="1127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Entity set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E3A3D47-63B9-4AA1-9B29-34D791C90B5E}"/>
              </a:ext>
            </a:extLst>
          </p:cNvPr>
          <p:cNvSpPr txBox="1"/>
          <p:nvPr/>
        </p:nvSpPr>
        <p:spPr>
          <a:xfrm>
            <a:off x="9098157" y="3662267"/>
            <a:ext cx="24556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Elements or properties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587955C-287B-4627-8973-34432ED0D791}"/>
              </a:ext>
            </a:extLst>
          </p:cNvPr>
          <p:cNvCxnSpPr/>
          <p:nvPr/>
        </p:nvCxnSpPr>
        <p:spPr>
          <a:xfrm>
            <a:off x="7391400" y="2066925"/>
            <a:ext cx="209550" cy="2286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4AB4B28-40D0-48D6-886E-FC66A83991C1}"/>
              </a:ext>
            </a:extLst>
          </p:cNvPr>
          <p:cNvCxnSpPr/>
          <p:nvPr/>
        </p:nvCxnSpPr>
        <p:spPr>
          <a:xfrm flipH="1" flipV="1">
            <a:off x="8467725" y="2257425"/>
            <a:ext cx="1000125" cy="15014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4898C30-4C34-41A9-84EF-A0FD94E2A535}"/>
              </a:ext>
            </a:extLst>
          </p:cNvPr>
          <p:cNvCxnSpPr/>
          <p:nvPr/>
        </p:nvCxnSpPr>
        <p:spPr>
          <a:xfrm flipH="1" flipV="1">
            <a:off x="8391525" y="2505075"/>
            <a:ext cx="1076325" cy="12537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03D92A4-0DCF-4D27-8F23-DEB5C92818FA}"/>
              </a:ext>
            </a:extLst>
          </p:cNvPr>
          <p:cNvCxnSpPr/>
          <p:nvPr/>
        </p:nvCxnSpPr>
        <p:spPr>
          <a:xfrm flipH="1" flipV="1">
            <a:off x="8286750" y="2886075"/>
            <a:ext cx="1181100" cy="8727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D788234-20E8-433E-A1E2-F6A142111C33}"/>
              </a:ext>
            </a:extLst>
          </p:cNvPr>
          <p:cNvCxnSpPr/>
          <p:nvPr/>
        </p:nvCxnSpPr>
        <p:spPr>
          <a:xfrm>
            <a:off x="5534025" y="779090"/>
            <a:ext cx="0" cy="37833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3189212-FA66-4074-8671-C360F8FBAD9B}"/>
              </a:ext>
            </a:extLst>
          </p:cNvPr>
          <p:cNvCxnSpPr/>
          <p:nvPr/>
        </p:nvCxnSpPr>
        <p:spPr>
          <a:xfrm>
            <a:off x="647700" y="4991100"/>
            <a:ext cx="106584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8973D3C-28DF-4914-9D63-59899FE6A2F2}"/>
              </a:ext>
            </a:extLst>
          </p:cNvPr>
          <p:cNvGrpSpPr/>
          <p:nvPr/>
        </p:nvGrpSpPr>
        <p:grpSpPr>
          <a:xfrm>
            <a:off x="741886" y="5317838"/>
            <a:ext cx="1144064" cy="1124477"/>
            <a:chOff x="1065213" y="827088"/>
            <a:chExt cx="2665413" cy="2422525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26" name="Freeform 43">
              <a:extLst>
                <a:ext uri="{FF2B5EF4-FFF2-40B4-BE49-F238E27FC236}">
                  <a16:creationId xmlns:a16="http://schemas.microsoft.com/office/drawing/2014/main" id="{58AEB2B7-50D7-4564-BA32-4C3824DD516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65213" y="827088"/>
              <a:ext cx="2665413" cy="2422525"/>
            </a:xfrm>
            <a:custGeom>
              <a:avLst/>
              <a:gdLst>
                <a:gd name="T0" fmla="*/ 3117 w 3358"/>
                <a:gd name="T1" fmla="*/ 2809 h 3052"/>
                <a:gd name="T2" fmla="*/ 2969 w 3358"/>
                <a:gd name="T3" fmla="*/ 265 h 3052"/>
                <a:gd name="T4" fmla="*/ 2916 w 3358"/>
                <a:gd name="T5" fmla="*/ 286 h 3052"/>
                <a:gd name="T6" fmla="*/ 2895 w 3358"/>
                <a:gd name="T7" fmla="*/ 339 h 3052"/>
                <a:gd name="T8" fmla="*/ 2905 w 3358"/>
                <a:gd name="T9" fmla="*/ 462 h 3052"/>
                <a:gd name="T10" fmla="*/ 2950 w 3358"/>
                <a:gd name="T11" fmla="*/ 495 h 3052"/>
                <a:gd name="T12" fmla="*/ 3064 w 3358"/>
                <a:gd name="T13" fmla="*/ 495 h 3052"/>
                <a:gd name="T14" fmla="*/ 3107 w 3358"/>
                <a:gd name="T15" fmla="*/ 462 h 3052"/>
                <a:gd name="T16" fmla="*/ 3118 w 3358"/>
                <a:gd name="T17" fmla="*/ 339 h 3052"/>
                <a:gd name="T18" fmla="*/ 3096 w 3358"/>
                <a:gd name="T19" fmla="*/ 286 h 3052"/>
                <a:gd name="T20" fmla="*/ 3043 w 3358"/>
                <a:gd name="T21" fmla="*/ 265 h 3052"/>
                <a:gd name="T22" fmla="*/ 2602 w 3358"/>
                <a:gd name="T23" fmla="*/ 267 h 3052"/>
                <a:gd name="T24" fmla="*/ 2558 w 3358"/>
                <a:gd name="T25" fmla="*/ 302 h 3052"/>
                <a:gd name="T26" fmla="*/ 2548 w 3358"/>
                <a:gd name="T27" fmla="*/ 424 h 3052"/>
                <a:gd name="T28" fmla="*/ 2570 w 3358"/>
                <a:gd name="T29" fmla="*/ 477 h 3052"/>
                <a:gd name="T30" fmla="*/ 2623 w 3358"/>
                <a:gd name="T31" fmla="*/ 498 h 3052"/>
                <a:gd name="T32" fmla="*/ 2735 w 3358"/>
                <a:gd name="T33" fmla="*/ 488 h 3052"/>
                <a:gd name="T34" fmla="*/ 2769 w 3358"/>
                <a:gd name="T35" fmla="*/ 443 h 3052"/>
                <a:gd name="T36" fmla="*/ 2769 w 3358"/>
                <a:gd name="T37" fmla="*/ 319 h 3052"/>
                <a:gd name="T38" fmla="*/ 2735 w 3358"/>
                <a:gd name="T39" fmla="*/ 275 h 3052"/>
                <a:gd name="T40" fmla="*/ 2623 w 3358"/>
                <a:gd name="T41" fmla="*/ 265 h 3052"/>
                <a:gd name="T42" fmla="*/ 2239 w 3358"/>
                <a:gd name="T43" fmla="*/ 275 h 3052"/>
                <a:gd name="T44" fmla="*/ 2204 w 3358"/>
                <a:gd name="T45" fmla="*/ 319 h 3052"/>
                <a:gd name="T46" fmla="*/ 2204 w 3358"/>
                <a:gd name="T47" fmla="*/ 443 h 3052"/>
                <a:gd name="T48" fmla="*/ 2239 w 3358"/>
                <a:gd name="T49" fmla="*/ 488 h 3052"/>
                <a:gd name="T50" fmla="*/ 2351 w 3358"/>
                <a:gd name="T51" fmla="*/ 498 h 3052"/>
                <a:gd name="T52" fmla="*/ 2404 w 3358"/>
                <a:gd name="T53" fmla="*/ 477 h 3052"/>
                <a:gd name="T54" fmla="*/ 2425 w 3358"/>
                <a:gd name="T55" fmla="*/ 424 h 3052"/>
                <a:gd name="T56" fmla="*/ 2415 w 3358"/>
                <a:gd name="T57" fmla="*/ 302 h 3052"/>
                <a:gd name="T58" fmla="*/ 2370 w 3358"/>
                <a:gd name="T59" fmla="*/ 267 h 3052"/>
                <a:gd name="T60" fmla="*/ 202 w 3358"/>
                <a:gd name="T61" fmla="*/ 0 h 3052"/>
                <a:gd name="T62" fmla="*/ 3220 w 3358"/>
                <a:gd name="T63" fmla="*/ 10 h 3052"/>
                <a:gd name="T64" fmla="*/ 3299 w 3358"/>
                <a:gd name="T65" fmla="*/ 59 h 3052"/>
                <a:gd name="T66" fmla="*/ 3348 w 3358"/>
                <a:gd name="T67" fmla="*/ 139 h 3052"/>
                <a:gd name="T68" fmla="*/ 3358 w 3358"/>
                <a:gd name="T69" fmla="*/ 2849 h 3052"/>
                <a:gd name="T70" fmla="*/ 3336 w 3358"/>
                <a:gd name="T71" fmla="*/ 2942 h 3052"/>
                <a:gd name="T72" fmla="*/ 3275 w 3358"/>
                <a:gd name="T73" fmla="*/ 3012 h 3052"/>
                <a:gd name="T74" fmla="*/ 3189 w 3358"/>
                <a:gd name="T75" fmla="*/ 3049 h 3052"/>
                <a:gd name="T76" fmla="*/ 169 w 3358"/>
                <a:gd name="T77" fmla="*/ 3049 h 3052"/>
                <a:gd name="T78" fmla="*/ 82 w 3358"/>
                <a:gd name="T79" fmla="*/ 3012 h 3052"/>
                <a:gd name="T80" fmla="*/ 22 w 3358"/>
                <a:gd name="T81" fmla="*/ 2942 h 3052"/>
                <a:gd name="T82" fmla="*/ 0 w 3358"/>
                <a:gd name="T83" fmla="*/ 2849 h 3052"/>
                <a:gd name="T84" fmla="*/ 10 w 3358"/>
                <a:gd name="T85" fmla="*/ 139 h 3052"/>
                <a:gd name="T86" fmla="*/ 59 w 3358"/>
                <a:gd name="T87" fmla="*/ 59 h 3052"/>
                <a:gd name="T88" fmla="*/ 139 w 3358"/>
                <a:gd name="T89" fmla="*/ 10 h 30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358" h="3052">
                  <a:moveTo>
                    <a:pt x="242" y="722"/>
                  </a:moveTo>
                  <a:lnTo>
                    <a:pt x="242" y="2809"/>
                  </a:lnTo>
                  <a:lnTo>
                    <a:pt x="3117" y="2809"/>
                  </a:lnTo>
                  <a:lnTo>
                    <a:pt x="3117" y="722"/>
                  </a:lnTo>
                  <a:lnTo>
                    <a:pt x="242" y="722"/>
                  </a:lnTo>
                  <a:close/>
                  <a:moveTo>
                    <a:pt x="2969" y="265"/>
                  </a:moveTo>
                  <a:lnTo>
                    <a:pt x="2950" y="267"/>
                  </a:lnTo>
                  <a:lnTo>
                    <a:pt x="2931" y="275"/>
                  </a:lnTo>
                  <a:lnTo>
                    <a:pt x="2916" y="286"/>
                  </a:lnTo>
                  <a:lnTo>
                    <a:pt x="2905" y="302"/>
                  </a:lnTo>
                  <a:lnTo>
                    <a:pt x="2898" y="319"/>
                  </a:lnTo>
                  <a:lnTo>
                    <a:pt x="2895" y="339"/>
                  </a:lnTo>
                  <a:lnTo>
                    <a:pt x="2895" y="424"/>
                  </a:lnTo>
                  <a:lnTo>
                    <a:pt x="2898" y="443"/>
                  </a:lnTo>
                  <a:lnTo>
                    <a:pt x="2905" y="462"/>
                  </a:lnTo>
                  <a:lnTo>
                    <a:pt x="2916" y="477"/>
                  </a:lnTo>
                  <a:lnTo>
                    <a:pt x="2931" y="488"/>
                  </a:lnTo>
                  <a:lnTo>
                    <a:pt x="2950" y="495"/>
                  </a:lnTo>
                  <a:lnTo>
                    <a:pt x="2969" y="498"/>
                  </a:lnTo>
                  <a:lnTo>
                    <a:pt x="3043" y="498"/>
                  </a:lnTo>
                  <a:lnTo>
                    <a:pt x="3064" y="495"/>
                  </a:lnTo>
                  <a:lnTo>
                    <a:pt x="3081" y="488"/>
                  </a:lnTo>
                  <a:lnTo>
                    <a:pt x="3096" y="477"/>
                  </a:lnTo>
                  <a:lnTo>
                    <a:pt x="3107" y="462"/>
                  </a:lnTo>
                  <a:lnTo>
                    <a:pt x="3116" y="443"/>
                  </a:lnTo>
                  <a:lnTo>
                    <a:pt x="3118" y="424"/>
                  </a:lnTo>
                  <a:lnTo>
                    <a:pt x="3118" y="339"/>
                  </a:lnTo>
                  <a:lnTo>
                    <a:pt x="3116" y="319"/>
                  </a:lnTo>
                  <a:lnTo>
                    <a:pt x="3107" y="302"/>
                  </a:lnTo>
                  <a:lnTo>
                    <a:pt x="3096" y="286"/>
                  </a:lnTo>
                  <a:lnTo>
                    <a:pt x="3081" y="275"/>
                  </a:lnTo>
                  <a:lnTo>
                    <a:pt x="3064" y="267"/>
                  </a:lnTo>
                  <a:lnTo>
                    <a:pt x="3043" y="265"/>
                  </a:lnTo>
                  <a:lnTo>
                    <a:pt x="2969" y="265"/>
                  </a:lnTo>
                  <a:close/>
                  <a:moveTo>
                    <a:pt x="2623" y="265"/>
                  </a:moveTo>
                  <a:lnTo>
                    <a:pt x="2602" y="267"/>
                  </a:lnTo>
                  <a:lnTo>
                    <a:pt x="2585" y="275"/>
                  </a:lnTo>
                  <a:lnTo>
                    <a:pt x="2570" y="286"/>
                  </a:lnTo>
                  <a:lnTo>
                    <a:pt x="2558" y="302"/>
                  </a:lnTo>
                  <a:lnTo>
                    <a:pt x="2550" y="319"/>
                  </a:lnTo>
                  <a:lnTo>
                    <a:pt x="2548" y="339"/>
                  </a:lnTo>
                  <a:lnTo>
                    <a:pt x="2548" y="424"/>
                  </a:lnTo>
                  <a:lnTo>
                    <a:pt x="2550" y="443"/>
                  </a:lnTo>
                  <a:lnTo>
                    <a:pt x="2558" y="462"/>
                  </a:lnTo>
                  <a:lnTo>
                    <a:pt x="2570" y="477"/>
                  </a:lnTo>
                  <a:lnTo>
                    <a:pt x="2585" y="488"/>
                  </a:lnTo>
                  <a:lnTo>
                    <a:pt x="2602" y="495"/>
                  </a:lnTo>
                  <a:lnTo>
                    <a:pt x="2623" y="498"/>
                  </a:lnTo>
                  <a:lnTo>
                    <a:pt x="2697" y="498"/>
                  </a:lnTo>
                  <a:lnTo>
                    <a:pt x="2717" y="495"/>
                  </a:lnTo>
                  <a:lnTo>
                    <a:pt x="2735" y="488"/>
                  </a:lnTo>
                  <a:lnTo>
                    <a:pt x="2750" y="477"/>
                  </a:lnTo>
                  <a:lnTo>
                    <a:pt x="2761" y="462"/>
                  </a:lnTo>
                  <a:lnTo>
                    <a:pt x="2769" y="443"/>
                  </a:lnTo>
                  <a:lnTo>
                    <a:pt x="2771" y="424"/>
                  </a:lnTo>
                  <a:lnTo>
                    <a:pt x="2771" y="339"/>
                  </a:lnTo>
                  <a:lnTo>
                    <a:pt x="2769" y="319"/>
                  </a:lnTo>
                  <a:lnTo>
                    <a:pt x="2761" y="302"/>
                  </a:lnTo>
                  <a:lnTo>
                    <a:pt x="2750" y="286"/>
                  </a:lnTo>
                  <a:lnTo>
                    <a:pt x="2735" y="275"/>
                  </a:lnTo>
                  <a:lnTo>
                    <a:pt x="2717" y="267"/>
                  </a:lnTo>
                  <a:lnTo>
                    <a:pt x="2697" y="265"/>
                  </a:lnTo>
                  <a:lnTo>
                    <a:pt x="2623" y="265"/>
                  </a:lnTo>
                  <a:close/>
                  <a:moveTo>
                    <a:pt x="2276" y="265"/>
                  </a:moveTo>
                  <a:lnTo>
                    <a:pt x="2256" y="267"/>
                  </a:lnTo>
                  <a:lnTo>
                    <a:pt x="2239" y="275"/>
                  </a:lnTo>
                  <a:lnTo>
                    <a:pt x="2223" y="286"/>
                  </a:lnTo>
                  <a:lnTo>
                    <a:pt x="2212" y="302"/>
                  </a:lnTo>
                  <a:lnTo>
                    <a:pt x="2204" y="319"/>
                  </a:lnTo>
                  <a:lnTo>
                    <a:pt x="2202" y="339"/>
                  </a:lnTo>
                  <a:lnTo>
                    <a:pt x="2202" y="424"/>
                  </a:lnTo>
                  <a:lnTo>
                    <a:pt x="2204" y="443"/>
                  </a:lnTo>
                  <a:lnTo>
                    <a:pt x="2212" y="462"/>
                  </a:lnTo>
                  <a:lnTo>
                    <a:pt x="2223" y="477"/>
                  </a:lnTo>
                  <a:lnTo>
                    <a:pt x="2239" y="488"/>
                  </a:lnTo>
                  <a:lnTo>
                    <a:pt x="2256" y="495"/>
                  </a:lnTo>
                  <a:lnTo>
                    <a:pt x="2276" y="498"/>
                  </a:lnTo>
                  <a:lnTo>
                    <a:pt x="2351" y="498"/>
                  </a:lnTo>
                  <a:lnTo>
                    <a:pt x="2370" y="495"/>
                  </a:lnTo>
                  <a:lnTo>
                    <a:pt x="2388" y="488"/>
                  </a:lnTo>
                  <a:lnTo>
                    <a:pt x="2404" y="477"/>
                  </a:lnTo>
                  <a:lnTo>
                    <a:pt x="2415" y="462"/>
                  </a:lnTo>
                  <a:lnTo>
                    <a:pt x="2422" y="443"/>
                  </a:lnTo>
                  <a:lnTo>
                    <a:pt x="2425" y="424"/>
                  </a:lnTo>
                  <a:lnTo>
                    <a:pt x="2425" y="339"/>
                  </a:lnTo>
                  <a:lnTo>
                    <a:pt x="2422" y="319"/>
                  </a:lnTo>
                  <a:lnTo>
                    <a:pt x="2415" y="302"/>
                  </a:lnTo>
                  <a:lnTo>
                    <a:pt x="2404" y="286"/>
                  </a:lnTo>
                  <a:lnTo>
                    <a:pt x="2388" y="275"/>
                  </a:lnTo>
                  <a:lnTo>
                    <a:pt x="2370" y="267"/>
                  </a:lnTo>
                  <a:lnTo>
                    <a:pt x="2351" y="265"/>
                  </a:lnTo>
                  <a:lnTo>
                    <a:pt x="2276" y="265"/>
                  </a:lnTo>
                  <a:close/>
                  <a:moveTo>
                    <a:pt x="202" y="0"/>
                  </a:moveTo>
                  <a:lnTo>
                    <a:pt x="3156" y="0"/>
                  </a:lnTo>
                  <a:lnTo>
                    <a:pt x="3189" y="3"/>
                  </a:lnTo>
                  <a:lnTo>
                    <a:pt x="3220" y="10"/>
                  </a:lnTo>
                  <a:lnTo>
                    <a:pt x="3249" y="23"/>
                  </a:lnTo>
                  <a:lnTo>
                    <a:pt x="3275" y="39"/>
                  </a:lnTo>
                  <a:lnTo>
                    <a:pt x="3299" y="59"/>
                  </a:lnTo>
                  <a:lnTo>
                    <a:pt x="3319" y="83"/>
                  </a:lnTo>
                  <a:lnTo>
                    <a:pt x="3336" y="109"/>
                  </a:lnTo>
                  <a:lnTo>
                    <a:pt x="3348" y="139"/>
                  </a:lnTo>
                  <a:lnTo>
                    <a:pt x="3356" y="169"/>
                  </a:lnTo>
                  <a:lnTo>
                    <a:pt x="3358" y="202"/>
                  </a:lnTo>
                  <a:lnTo>
                    <a:pt x="3358" y="2849"/>
                  </a:lnTo>
                  <a:lnTo>
                    <a:pt x="3356" y="2883"/>
                  </a:lnTo>
                  <a:lnTo>
                    <a:pt x="3348" y="2913"/>
                  </a:lnTo>
                  <a:lnTo>
                    <a:pt x="3336" y="2942"/>
                  </a:lnTo>
                  <a:lnTo>
                    <a:pt x="3319" y="2968"/>
                  </a:lnTo>
                  <a:lnTo>
                    <a:pt x="3299" y="2993"/>
                  </a:lnTo>
                  <a:lnTo>
                    <a:pt x="3275" y="3012"/>
                  </a:lnTo>
                  <a:lnTo>
                    <a:pt x="3249" y="3028"/>
                  </a:lnTo>
                  <a:lnTo>
                    <a:pt x="3220" y="3041"/>
                  </a:lnTo>
                  <a:lnTo>
                    <a:pt x="3189" y="3049"/>
                  </a:lnTo>
                  <a:lnTo>
                    <a:pt x="3156" y="3052"/>
                  </a:lnTo>
                  <a:lnTo>
                    <a:pt x="202" y="3052"/>
                  </a:lnTo>
                  <a:lnTo>
                    <a:pt x="169" y="3049"/>
                  </a:lnTo>
                  <a:lnTo>
                    <a:pt x="139" y="3041"/>
                  </a:lnTo>
                  <a:lnTo>
                    <a:pt x="109" y="3028"/>
                  </a:lnTo>
                  <a:lnTo>
                    <a:pt x="82" y="3012"/>
                  </a:lnTo>
                  <a:lnTo>
                    <a:pt x="59" y="2993"/>
                  </a:lnTo>
                  <a:lnTo>
                    <a:pt x="39" y="2968"/>
                  </a:lnTo>
                  <a:lnTo>
                    <a:pt x="22" y="2942"/>
                  </a:lnTo>
                  <a:lnTo>
                    <a:pt x="10" y="2913"/>
                  </a:lnTo>
                  <a:lnTo>
                    <a:pt x="3" y="2883"/>
                  </a:lnTo>
                  <a:lnTo>
                    <a:pt x="0" y="2849"/>
                  </a:lnTo>
                  <a:lnTo>
                    <a:pt x="0" y="202"/>
                  </a:lnTo>
                  <a:lnTo>
                    <a:pt x="3" y="169"/>
                  </a:lnTo>
                  <a:lnTo>
                    <a:pt x="10" y="139"/>
                  </a:lnTo>
                  <a:lnTo>
                    <a:pt x="22" y="109"/>
                  </a:lnTo>
                  <a:lnTo>
                    <a:pt x="39" y="83"/>
                  </a:lnTo>
                  <a:lnTo>
                    <a:pt x="59" y="59"/>
                  </a:lnTo>
                  <a:lnTo>
                    <a:pt x="82" y="39"/>
                  </a:lnTo>
                  <a:lnTo>
                    <a:pt x="109" y="23"/>
                  </a:lnTo>
                  <a:lnTo>
                    <a:pt x="139" y="10"/>
                  </a:lnTo>
                  <a:lnTo>
                    <a:pt x="169" y="3"/>
                  </a:lnTo>
                  <a:lnTo>
                    <a:pt x="20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7" name="Freeform 44">
              <a:extLst>
                <a:ext uri="{FF2B5EF4-FFF2-40B4-BE49-F238E27FC236}">
                  <a16:creationId xmlns:a16="http://schemas.microsoft.com/office/drawing/2014/main" id="{80134CE3-7FE4-4AF2-A251-A78C9204D7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9088" y="1927225"/>
              <a:ext cx="595313" cy="571500"/>
            </a:xfrm>
            <a:custGeom>
              <a:avLst/>
              <a:gdLst>
                <a:gd name="T0" fmla="*/ 646 w 751"/>
                <a:gd name="T1" fmla="*/ 0 h 721"/>
                <a:gd name="T2" fmla="*/ 665 w 751"/>
                <a:gd name="T3" fmla="*/ 2 h 721"/>
                <a:gd name="T4" fmla="*/ 684 w 751"/>
                <a:gd name="T5" fmla="*/ 8 h 721"/>
                <a:gd name="T6" fmla="*/ 702 w 751"/>
                <a:gd name="T7" fmla="*/ 17 h 721"/>
                <a:gd name="T8" fmla="*/ 718 w 751"/>
                <a:gd name="T9" fmla="*/ 30 h 721"/>
                <a:gd name="T10" fmla="*/ 732 w 751"/>
                <a:gd name="T11" fmla="*/ 46 h 721"/>
                <a:gd name="T12" fmla="*/ 742 w 751"/>
                <a:gd name="T13" fmla="*/ 65 h 721"/>
                <a:gd name="T14" fmla="*/ 749 w 751"/>
                <a:gd name="T15" fmla="*/ 84 h 721"/>
                <a:gd name="T16" fmla="*/ 751 w 751"/>
                <a:gd name="T17" fmla="*/ 105 h 721"/>
                <a:gd name="T18" fmla="*/ 751 w 751"/>
                <a:gd name="T19" fmla="*/ 108 h 721"/>
                <a:gd name="T20" fmla="*/ 748 w 751"/>
                <a:gd name="T21" fmla="*/ 132 h 721"/>
                <a:gd name="T22" fmla="*/ 739 w 751"/>
                <a:gd name="T23" fmla="*/ 154 h 721"/>
                <a:gd name="T24" fmla="*/ 727 w 751"/>
                <a:gd name="T25" fmla="*/ 175 h 721"/>
                <a:gd name="T26" fmla="*/ 710 w 751"/>
                <a:gd name="T27" fmla="*/ 191 h 721"/>
                <a:gd name="T28" fmla="*/ 689 w 751"/>
                <a:gd name="T29" fmla="*/ 203 h 721"/>
                <a:gd name="T30" fmla="*/ 351 w 751"/>
                <a:gd name="T31" fmla="*/ 360 h 721"/>
                <a:gd name="T32" fmla="*/ 689 w 751"/>
                <a:gd name="T33" fmla="*/ 518 h 721"/>
                <a:gd name="T34" fmla="*/ 710 w 751"/>
                <a:gd name="T35" fmla="*/ 530 h 721"/>
                <a:gd name="T36" fmla="*/ 727 w 751"/>
                <a:gd name="T37" fmla="*/ 546 h 721"/>
                <a:gd name="T38" fmla="*/ 739 w 751"/>
                <a:gd name="T39" fmla="*/ 567 h 721"/>
                <a:gd name="T40" fmla="*/ 748 w 751"/>
                <a:gd name="T41" fmla="*/ 589 h 721"/>
                <a:gd name="T42" fmla="*/ 751 w 751"/>
                <a:gd name="T43" fmla="*/ 613 h 721"/>
                <a:gd name="T44" fmla="*/ 751 w 751"/>
                <a:gd name="T45" fmla="*/ 616 h 721"/>
                <a:gd name="T46" fmla="*/ 749 w 751"/>
                <a:gd name="T47" fmla="*/ 636 h 721"/>
                <a:gd name="T48" fmla="*/ 742 w 751"/>
                <a:gd name="T49" fmla="*/ 656 h 721"/>
                <a:gd name="T50" fmla="*/ 732 w 751"/>
                <a:gd name="T51" fmla="*/ 675 h 721"/>
                <a:gd name="T52" fmla="*/ 718 w 751"/>
                <a:gd name="T53" fmla="*/ 691 h 721"/>
                <a:gd name="T54" fmla="*/ 702 w 751"/>
                <a:gd name="T55" fmla="*/ 704 h 721"/>
                <a:gd name="T56" fmla="*/ 684 w 751"/>
                <a:gd name="T57" fmla="*/ 712 h 721"/>
                <a:gd name="T58" fmla="*/ 665 w 751"/>
                <a:gd name="T59" fmla="*/ 719 h 721"/>
                <a:gd name="T60" fmla="*/ 646 w 751"/>
                <a:gd name="T61" fmla="*/ 721 h 721"/>
                <a:gd name="T62" fmla="*/ 622 w 751"/>
                <a:gd name="T63" fmla="*/ 718 h 721"/>
                <a:gd name="T64" fmla="*/ 601 w 751"/>
                <a:gd name="T65" fmla="*/ 710 h 721"/>
                <a:gd name="T66" fmla="*/ 61 w 751"/>
                <a:gd name="T67" fmla="*/ 460 h 721"/>
                <a:gd name="T68" fmla="*/ 41 w 751"/>
                <a:gd name="T69" fmla="*/ 447 h 721"/>
                <a:gd name="T70" fmla="*/ 23 w 751"/>
                <a:gd name="T71" fmla="*/ 430 h 721"/>
                <a:gd name="T72" fmla="*/ 11 w 751"/>
                <a:gd name="T73" fmla="*/ 410 h 721"/>
                <a:gd name="T74" fmla="*/ 3 w 751"/>
                <a:gd name="T75" fmla="*/ 387 h 721"/>
                <a:gd name="T76" fmla="*/ 0 w 751"/>
                <a:gd name="T77" fmla="*/ 364 h 721"/>
                <a:gd name="T78" fmla="*/ 0 w 751"/>
                <a:gd name="T79" fmla="*/ 357 h 721"/>
                <a:gd name="T80" fmla="*/ 3 w 751"/>
                <a:gd name="T81" fmla="*/ 332 h 721"/>
                <a:gd name="T82" fmla="*/ 11 w 751"/>
                <a:gd name="T83" fmla="*/ 310 h 721"/>
                <a:gd name="T84" fmla="*/ 23 w 751"/>
                <a:gd name="T85" fmla="*/ 291 h 721"/>
                <a:gd name="T86" fmla="*/ 41 w 751"/>
                <a:gd name="T87" fmla="*/ 274 h 721"/>
                <a:gd name="T88" fmla="*/ 61 w 751"/>
                <a:gd name="T89" fmla="*/ 261 h 721"/>
                <a:gd name="T90" fmla="*/ 601 w 751"/>
                <a:gd name="T91" fmla="*/ 11 h 721"/>
                <a:gd name="T92" fmla="*/ 622 w 751"/>
                <a:gd name="T93" fmla="*/ 3 h 721"/>
                <a:gd name="T94" fmla="*/ 646 w 751"/>
                <a:gd name="T95" fmla="*/ 0 h 7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751" h="721">
                  <a:moveTo>
                    <a:pt x="646" y="0"/>
                  </a:moveTo>
                  <a:lnTo>
                    <a:pt x="665" y="2"/>
                  </a:lnTo>
                  <a:lnTo>
                    <a:pt x="684" y="8"/>
                  </a:lnTo>
                  <a:lnTo>
                    <a:pt x="702" y="17"/>
                  </a:lnTo>
                  <a:lnTo>
                    <a:pt x="718" y="30"/>
                  </a:lnTo>
                  <a:lnTo>
                    <a:pt x="732" y="46"/>
                  </a:lnTo>
                  <a:lnTo>
                    <a:pt x="742" y="65"/>
                  </a:lnTo>
                  <a:lnTo>
                    <a:pt x="749" y="84"/>
                  </a:lnTo>
                  <a:lnTo>
                    <a:pt x="751" y="105"/>
                  </a:lnTo>
                  <a:lnTo>
                    <a:pt x="751" y="108"/>
                  </a:lnTo>
                  <a:lnTo>
                    <a:pt x="748" y="132"/>
                  </a:lnTo>
                  <a:lnTo>
                    <a:pt x="739" y="154"/>
                  </a:lnTo>
                  <a:lnTo>
                    <a:pt x="727" y="175"/>
                  </a:lnTo>
                  <a:lnTo>
                    <a:pt x="710" y="191"/>
                  </a:lnTo>
                  <a:lnTo>
                    <a:pt x="689" y="203"/>
                  </a:lnTo>
                  <a:lnTo>
                    <a:pt x="351" y="360"/>
                  </a:lnTo>
                  <a:lnTo>
                    <a:pt x="689" y="518"/>
                  </a:lnTo>
                  <a:lnTo>
                    <a:pt x="710" y="530"/>
                  </a:lnTo>
                  <a:lnTo>
                    <a:pt x="727" y="546"/>
                  </a:lnTo>
                  <a:lnTo>
                    <a:pt x="739" y="567"/>
                  </a:lnTo>
                  <a:lnTo>
                    <a:pt x="748" y="589"/>
                  </a:lnTo>
                  <a:lnTo>
                    <a:pt x="751" y="613"/>
                  </a:lnTo>
                  <a:lnTo>
                    <a:pt x="751" y="616"/>
                  </a:lnTo>
                  <a:lnTo>
                    <a:pt x="749" y="636"/>
                  </a:lnTo>
                  <a:lnTo>
                    <a:pt x="742" y="656"/>
                  </a:lnTo>
                  <a:lnTo>
                    <a:pt x="732" y="675"/>
                  </a:lnTo>
                  <a:lnTo>
                    <a:pt x="718" y="691"/>
                  </a:lnTo>
                  <a:lnTo>
                    <a:pt x="702" y="704"/>
                  </a:lnTo>
                  <a:lnTo>
                    <a:pt x="684" y="712"/>
                  </a:lnTo>
                  <a:lnTo>
                    <a:pt x="665" y="719"/>
                  </a:lnTo>
                  <a:lnTo>
                    <a:pt x="646" y="721"/>
                  </a:lnTo>
                  <a:lnTo>
                    <a:pt x="622" y="718"/>
                  </a:lnTo>
                  <a:lnTo>
                    <a:pt x="601" y="710"/>
                  </a:lnTo>
                  <a:lnTo>
                    <a:pt x="61" y="460"/>
                  </a:lnTo>
                  <a:lnTo>
                    <a:pt x="41" y="447"/>
                  </a:lnTo>
                  <a:lnTo>
                    <a:pt x="23" y="430"/>
                  </a:lnTo>
                  <a:lnTo>
                    <a:pt x="11" y="410"/>
                  </a:lnTo>
                  <a:lnTo>
                    <a:pt x="3" y="387"/>
                  </a:lnTo>
                  <a:lnTo>
                    <a:pt x="0" y="364"/>
                  </a:lnTo>
                  <a:lnTo>
                    <a:pt x="0" y="357"/>
                  </a:lnTo>
                  <a:lnTo>
                    <a:pt x="3" y="332"/>
                  </a:lnTo>
                  <a:lnTo>
                    <a:pt x="11" y="310"/>
                  </a:lnTo>
                  <a:lnTo>
                    <a:pt x="23" y="291"/>
                  </a:lnTo>
                  <a:lnTo>
                    <a:pt x="41" y="274"/>
                  </a:lnTo>
                  <a:lnTo>
                    <a:pt x="61" y="261"/>
                  </a:lnTo>
                  <a:lnTo>
                    <a:pt x="601" y="11"/>
                  </a:lnTo>
                  <a:lnTo>
                    <a:pt x="622" y="3"/>
                  </a:lnTo>
                  <a:lnTo>
                    <a:pt x="64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8" name="Freeform 45">
              <a:extLst>
                <a:ext uri="{FF2B5EF4-FFF2-40B4-BE49-F238E27FC236}">
                  <a16:creationId xmlns:a16="http://schemas.microsoft.com/office/drawing/2014/main" id="{AB8BA97E-FF99-4581-ACB5-D792CA7969B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73288" y="1689100"/>
              <a:ext cx="450850" cy="1041400"/>
            </a:xfrm>
            <a:custGeom>
              <a:avLst/>
              <a:gdLst>
                <a:gd name="T0" fmla="*/ 461 w 569"/>
                <a:gd name="T1" fmla="*/ 0 h 1313"/>
                <a:gd name="T2" fmla="*/ 464 w 569"/>
                <a:gd name="T3" fmla="*/ 0 h 1313"/>
                <a:gd name="T4" fmla="*/ 483 w 569"/>
                <a:gd name="T5" fmla="*/ 2 h 1313"/>
                <a:gd name="T6" fmla="*/ 502 w 569"/>
                <a:gd name="T7" fmla="*/ 8 h 1313"/>
                <a:gd name="T8" fmla="*/ 520 w 569"/>
                <a:gd name="T9" fmla="*/ 16 h 1313"/>
                <a:gd name="T10" fmla="*/ 535 w 569"/>
                <a:gd name="T11" fmla="*/ 28 h 1313"/>
                <a:gd name="T12" fmla="*/ 548 w 569"/>
                <a:gd name="T13" fmla="*/ 44 h 1313"/>
                <a:gd name="T14" fmla="*/ 558 w 569"/>
                <a:gd name="T15" fmla="*/ 61 h 1313"/>
                <a:gd name="T16" fmla="*/ 565 w 569"/>
                <a:gd name="T17" fmla="*/ 79 h 1313"/>
                <a:gd name="T18" fmla="*/ 569 w 569"/>
                <a:gd name="T19" fmla="*/ 99 h 1313"/>
                <a:gd name="T20" fmla="*/ 568 w 569"/>
                <a:gd name="T21" fmla="*/ 118 h 1313"/>
                <a:gd name="T22" fmla="*/ 564 w 569"/>
                <a:gd name="T23" fmla="*/ 137 h 1313"/>
                <a:gd name="T24" fmla="*/ 207 w 569"/>
                <a:gd name="T25" fmla="*/ 1241 h 1313"/>
                <a:gd name="T26" fmla="*/ 199 w 569"/>
                <a:gd name="T27" fmla="*/ 1261 h 1313"/>
                <a:gd name="T28" fmla="*/ 186 w 569"/>
                <a:gd name="T29" fmla="*/ 1278 h 1313"/>
                <a:gd name="T30" fmla="*/ 169 w 569"/>
                <a:gd name="T31" fmla="*/ 1293 h 1313"/>
                <a:gd name="T32" fmla="*/ 151 w 569"/>
                <a:gd name="T33" fmla="*/ 1304 h 1313"/>
                <a:gd name="T34" fmla="*/ 130 w 569"/>
                <a:gd name="T35" fmla="*/ 1311 h 1313"/>
                <a:gd name="T36" fmla="*/ 107 w 569"/>
                <a:gd name="T37" fmla="*/ 1313 h 1313"/>
                <a:gd name="T38" fmla="*/ 105 w 569"/>
                <a:gd name="T39" fmla="*/ 1313 h 1313"/>
                <a:gd name="T40" fmla="*/ 85 w 569"/>
                <a:gd name="T41" fmla="*/ 1311 h 1313"/>
                <a:gd name="T42" fmla="*/ 67 w 569"/>
                <a:gd name="T43" fmla="*/ 1306 h 1313"/>
                <a:gd name="T44" fmla="*/ 49 w 569"/>
                <a:gd name="T45" fmla="*/ 1297 h 1313"/>
                <a:gd name="T46" fmla="*/ 33 w 569"/>
                <a:gd name="T47" fmla="*/ 1284 h 1313"/>
                <a:gd name="T48" fmla="*/ 20 w 569"/>
                <a:gd name="T49" fmla="*/ 1270 h 1313"/>
                <a:gd name="T50" fmla="*/ 9 w 569"/>
                <a:gd name="T51" fmla="*/ 1253 h 1313"/>
                <a:gd name="T52" fmla="*/ 3 w 569"/>
                <a:gd name="T53" fmla="*/ 1234 h 1313"/>
                <a:gd name="T54" fmla="*/ 0 w 569"/>
                <a:gd name="T55" fmla="*/ 1215 h 1313"/>
                <a:gd name="T56" fmla="*/ 0 w 569"/>
                <a:gd name="T57" fmla="*/ 1196 h 1313"/>
                <a:gd name="T58" fmla="*/ 4 w 569"/>
                <a:gd name="T59" fmla="*/ 1176 h 1313"/>
                <a:gd name="T60" fmla="*/ 361 w 569"/>
                <a:gd name="T61" fmla="*/ 73 h 1313"/>
                <a:gd name="T62" fmla="*/ 370 w 569"/>
                <a:gd name="T63" fmla="*/ 53 h 1313"/>
                <a:gd name="T64" fmla="*/ 382 w 569"/>
                <a:gd name="T65" fmla="*/ 35 h 1313"/>
                <a:gd name="T66" fmla="*/ 399 w 569"/>
                <a:gd name="T67" fmla="*/ 20 h 1313"/>
                <a:gd name="T68" fmla="*/ 418 w 569"/>
                <a:gd name="T69" fmla="*/ 10 h 1313"/>
                <a:gd name="T70" fmla="*/ 438 w 569"/>
                <a:gd name="T71" fmla="*/ 3 h 1313"/>
                <a:gd name="T72" fmla="*/ 461 w 569"/>
                <a:gd name="T73" fmla="*/ 0 h 1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69" h="1313">
                  <a:moveTo>
                    <a:pt x="461" y="0"/>
                  </a:moveTo>
                  <a:lnTo>
                    <a:pt x="464" y="0"/>
                  </a:lnTo>
                  <a:lnTo>
                    <a:pt x="483" y="2"/>
                  </a:lnTo>
                  <a:lnTo>
                    <a:pt x="502" y="8"/>
                  </a:lnTo>
                  <a:lnTo>
                    <a:pt x="520" y="16"/>
                  </a:lnTo>
                  <a:lnTo>
                    <a:pt x="535" y="28"/>
                  </a:lnTo>
                  <a:lnTo>
                    <a:pt x="548" y="44"/>
                  </a:lnTo>
                  <a:lnTo>
                    <a:pt x="558" y="61"/>
                  </a:lnTo>
                  <a:lnTo>
                    <a:pt x="565" y="79"/>
                  </a:lnTo>
                  <a:lnTo>
                    <a:pt x="569" y="99"/>
                  </a:lnTo>
                  <a:lnTo>
                    <a:pt x="568" y="118"/>
                  </a:lnTo>
                  <a:lnTo>
                    <a:pt x="564" y="137"/>
                  </a:lnTo>
                  <a:lnTo>
                    <a:pt x="207" y="1241"/>
                  </a:lnTo>
                  <a:lnTo>
                    <a:pt x="199" y="1261"/>
                  </a:lnTo>
                  <a:lnTo>
                    <a:pt x="186" y="1278"/>
                  </a:lnTo>
                  <a:lnTo>
                    <a:pt x="169" y="1293"/>
                  </a:lnTo>
                  <a:lnTo>
                    <a:pt x="151" y="1304"/>
                  </a:lnTo>
                  <a:lnTo>
                    <a:pt x="130" y="1311"/>
                  </a:lnTo>
                  <a:lnTo>
                    <a:pt x="107" y="1313"/>
                  </a:lnTo>
                  <a:lnTo>
                    <a:pt x="105" y="1313"/>
                  </a:lnTo>
                  <a:lnTo>
                    <a:pt x="85" y="1311"/>
                  </a:lnTo>
                  <a:lnTo>
                    <a:pt x="67" y="1306"/>
                  </a:lnTo>
                  <a:lnTo>
                    <a:pt x="49" y="1297"/>
                  </a:lnTo>
                  <a:lnTo>
                    <a:pt x="33" y="1284"/>
                  </a:lnTo>
                  <a:lnTo>
                    <a:pt x="20" y="1270"/>
                  </a:lnTo>
                  <a:lnTo>
                    <a:pt x="9" y="1253"/>
                  </a:lnTo>
                  <a:lnTo>
                    <a:pt x="3" y="1234"/>
                  </a:lnTo>
                  <a:lnTo>
                    <a:pt x="0" y="1215"/>
                  </a:lnTo>
                  <a:lnTo>
                    <a:pt x="0" y="1196"/>
                  </a:lnTo>
                  <a:lnTo>
                    <a:pt x="4" y="1176"/>
                  </a:lnTo>
                  <a:lnTo>
                    <a:pt x="361" y="73"/>
                  </a:lnTo>
                  <a:lnTo>
                    <a:pt x="370" y="53"/>
                  </a:lnTo>
                  <a:lnTo>
                    <a:pt x="382" y="35"/>
                  </a:lnTo>
                  <a:lnTo>
                    <a:pt x="399" y="20"/>
                  </a:lnTo>
                  <a:lnTo>
                    <a:pt x="418" y="10"/>
                  </a:lnTo>
                  <a:lnTo>
                    <a:pt x="438" y="3"/>
                  </a:lnTo>
                  <a:lnTo>
                    <a:pt x="46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9" name="Freeform 46">
              <a:extLst>
                <a:ext uri="{FF2B5EF4-FFF2-40B4-BE49-F238E27FC236}">
                  <a16:creationId xmlns:a16="http://schemas.microsoft.com/office/drawing/2014/main" id="{094B2B32-04D2-45C1-BEF9-E7522434C72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1438" y="1927225"/>
              <a:ext cx="595313" cy="571500"/>
            </a:xfrm>
            <a:custGeom>
              <a:avLst/>
              <a:gdLst>
                <a:gd name="T0" fmla="*/ 105 w 750"/>
                <a:gd name="T1" fmla="*/ 0 h 721"/>
                <a:gd name="T2" fmla="*/ 128 w 750"/>
                <a:gd name="T3" fmla="*/ 3 h 721"/>
                <a:gd name="T4" fmla="*/ 149 w 750"/>
                <a:gd name="T5" fmla="*/ 11 h 721"/>
                <a:gd name="T6" fmla="*/ 690 w 750"/>
                <a:gd name="T7" fmla="*/ 261 h 721"/>
                <a:gd name="T8" fmla="*/ 710 w 750"/>
                <a:gd name="T9" fmla="*/ 274 h 721"/>
                <a:gd name="T10" fmla="*/ 727 w 750"/>
                <a:gd name="T11" fmla="*/ 291 h 721"/>
                <a:gd name="T12" fmla="*/ 740 w 750"/>
                <a:gd name="T13" fmla="*/ 310 h 721"/>
                <a:gd name="T14" fmla="*/ 747 w 750"/>
                <a:gd name="T15" fmla="*/ 332 h 721"/>
                <a:gd name="T16" fmla="*/ 750 w 750"/>
                <a:gd name="T17" fmla="*/ 357 h 721"/>
                <a:gd name="T18" fmla="*/ 750 w 750"/>
                <a:gd name="T19" fmla="*/ 364 h 721"/>
                <a:gd name="T20" fmla="*/ 747 w 750"/>
                <a:gd name="T21" fmla="*/ 389 h 721"/>
                <a:gd name="T22" fmla="*/ 740 w 750"/>
                <a:gd name="T23" fmla="*/ 410 h 721"/>
                <a:gd name="T24" fmla="*/ 727 w 750"/>
                <a:gd name="T25" fmla="*/ 430 h 721"/>
                <a:gd name="T26" fmla="*/ 710 w 750"/>
                <a:gd name="T27" fmla="*/ 447 h 721"/>
                <a:gd name="T28" fmla="*/ 690 w 750"/>
                <a:gd name="T29" fmla="*/ 460 h 721"/>
                <a:gd name="T30" fmla="*/ 149 w 750"/>
                <a:gd name="T31" fmla="*/ 710 h 721"/>
                <a:gd name="T32" fmla="*/ 128 w 750"/>
                <a:gd name="T33" fmla="*/ 718 h 721"/>
                <a:gd name="T34" fmla="*/ 105 w 750"/>
                <a:gd name="T35" fmla="*/ 721 h 721"/>
                <a:gd name="T36" fmla="*/ 85 w 750"/>
                <a:gd name="T37" fmla="*/ 719 h 721"/>
                <a:gd name="T38" fmla="*/ 67 w 750"/>
                <a:gd name="T39" fmla="*/ 712 h 721"/>
                <a:gd name="T40" fmla="*/ 48 w 750"/>
                <a:gd name="T41" fmla="*/ 704 h 721"/>
                <a:gd name="T42" fmla="*/ 32 w 750"/>
                <a:gd name="T43" fmla="*/ 691 h 721"/>
                <a:gd name="T44" fmla="*/ 19 w 750"/>
                <a:gd name="T45" fmla="*/ 675 h 721"/>
                <a:gd name="T46" fmla="*/ 9 w 750"/>
                <a:gd name="T47" fmla="*/ 656 h 721"/>
                <a:gd name="T48" fmla="*/ 2 w 750"/>
                <a:gd name="T49" fmla="*/ 636 h 721"/>
                <a:gd name="T50" fmla="*/ 0 w 750"/>
                <a:gd name="T51" fmla="*/ 616 h 721"/>
                <a:gd name="T52" fmla="*/ 0 w 750"/>
                <a:gd name="T53" fmla="*/ 613 h 721"/>
                <a:gd name="T54" fmla="*/ 2 w 750"/>
                <a:gd name="T55" fmla="*/ 589 h 721"/>
                <a:gd name="T56" fmla="*/ 11 w 750"/>
                <a:gd name="T57" fmla="*/ 567 h 721"/>
                <a:gd name="T58" fmla="*/ 24 w 750"/>
                <a:gd name="T59" fmla="*/ 546 h 721"/>
                <a:gd name="T60" fmla="*/ 40 w 750"/>
                <a:gd name="T61" fmla="*/ 530 h 721"/>
                <a:gd name="T62" fmla="*/ 60 w 750"/>
                <a:gd name="T63" fmla="*/ 518 h 721"/>
                <a:gd name="T64" fmla="*/ 399 w 750"/>
                <a:gd name="T65" fmla="*/ 360 h 721"/>
                <a:gd name="T66" fmla="*/ 60 w 750"/>
                <a:gd name="T67" fmla="*/ 203 h 721"/>
                <a:gd name="T68" fmla="*/ 40 w 750"/>
                <a:gd name="T69" fmla="*/ 191 h 721"/>
                <a:gd name="T70" fmla="*/ 24 w 750"/>
                <a:gd name="T71" fmla="*/ 175 h 721"/>
                <a:gd name="T72" fmla="*/ 11 w 750"/>
                <a:gd name="T73" fmla="*/ 154 h 721"/>
                <a:gd name="T74" fmla="*/ 2 w 750"/>
                <a:gd name="T75" fmla="*/ 132 h 721"/>
                <a:gd name="T76" fmla="*/ 0 w 750"/>
                <a:gd name="T77" fmla="*/ 108 h 721"/>
                <a:gd name="T78" fmla="*/ 0 w 750"/>
                <a:gd name="T79" fmla="*/ 105 h 721"/>
                <a:gd name="T80" fmla="*/ 2 w 750"/>
                <a:gd name="T81" fmla="*/ 84 h 721"/>
                <a:gd name="T82" fmla="*/ 9 w 750"/>
                <a:gd name="T83" fmla="*/ 65 h 721"/>
                <a:gd name="T84" fmla="*/ 19 w 750"/>
                <a:gd name="T85" fmla="*/ 46 h 721"/>
                <a:gd name="T86" fmla="*/ 32 w 750"/>
                <a:gd name="T87" fmla="*/ 30 h 721"/>
                <a:gd name="T88" fmla="*/ 48 w 750"/>
                <a:gd name="T89" fmla="*/ 17 h 721"/>
                <a:gd name="T90" fmla="*/ 67 w 750"/>
                <a:gd name="T91" fmla="*/ 8 h 721"/>
                <a:gd name="T92" fmla="*/ 85 w 750"/>
                <a:gd name="T93" fmla="*/ 2 h 721"/>
                <a:gd name="T94" fmla="*/ 105 w 750"/>
                <a:gd name="T95" fmla="*/ 0 h 7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750" h="721">
                  <a:moveTo>
                    <a:pt x="105" y="0"/>
                  </a:moveTo>
                  <a:lnTo>
                    <a:pt x="128" y="3"/>
                  </a:lnTo>
                  <a:lnTo>
                    <a:pt x="149" y="11"/>
                  </a:lnTo>
                  <a:lnTo>
                    <a:pt x="690" y="261"/>
                  </a:lnTo>
                  <a:lnTo>
                    <a:pt x="710" y="274"/>
                  </a:lnTo>
                  <a:lnTo>
                    <a:pt x="727" y="291"/>
                  </a:lnTo>
                  <a:lnTo>
                    <a:pt x="740" y="310"/>
                  </a:lnTo>
                  <a:lnTo>
                    <a:pt x="747" y="332"/>
                  </a:lnTo>
                  <a:lnTo>
                    <a:pt x="750" y="357"/>
                  </a:lnTo>
                  <a:lnTo>
                    <a:pt x="750" y="364"/>
                  </a:lnTo>
                  <a:lnTo>
                    <a:pt x="747" y="389"/>
                  </a:lnTo>
                  <a:lnTo>
                    <a:pt x="740" y="410"/>
                  </a:lnTo>
                  <a:lnTo>
                    <a:pt x="727" y="430"/>
                  </a:lnTo>
                  <a:lnTo>
                    <a:pt x="710" y="447"/>
                  </a:lnTo>
                  <a:lnTo>
                    <a:pt x="690" y="460"/>
                  </a:lnTo>
                  <a:lnTo>
                    <a:pt x="149" y="710"/>
                  </a:lnTo>
                  <a:lnTo>
                    <a:pt x="128" y="718"/>
                  </a:lnTo>
                  <a:lnTo>
                    <a:pt x="105" y="721"/>
                  </a:lnTo>
                  <a:lnTo>
                    <a:pt x="85" y="719"/>
                  </a:lnTo>
                  <a:lnTo>
                    <a:pt x="67" y="712"/>
                  </a:lnTo>
                  <a:lnTo>
                    <a:pt x="48" y="704"/>
                  </a:lnTo>
                  <a:lnTo>
                    <a:pt x="32" y="691"/>
                  </a:lnTo>
                  <a:lnTo>
                    <a:pt x="19" y="675"/>
                  </a:lnTo>
                  <a:lnTo>
                    <a:pt x="9" y="656"/>
                  </a:lnTo>
                  <a:lnTo>
                    <a:pt x="2" y="636"/>
                  </a:lnTo>
                  <a:lnTo>
                    <a:pt x="0" y="616"/>
                  </a:lnTo>
                  <a:lnTo>
                    <a:pt x="0" y="613"/>
                  </a:lnTo>
                  <a:lnTo>
                    <a:pt x="2" y="589"/>
                  </a:lnTo>
                  <a:lnTo>
                    <a:pt x="11" y="567"/>
                  </a:lnTo>
                  <a:lnTo>
                    <a:pt x="24" y="546"/>
                  </a:lnTo>
                  <a:lnTo>
                    <a:pt x="40" y="530"/>
                  </a:lnTo>
                  <a:lnTo>
                    <a:pt x="60" y="518"/>
                  </a:lnTo>
                  <a:lnTo>
                    <a:pt x="399" y="360"/>
                  </a:lnTo>
                  <a:lnTo>
                    <a:pt x="60" y="203"/>
                  </a:lnTo>
                  <a:lnTo>
                    <a:pt x="40" y="191"/>
                  </a:lnTo>
                  <a:lnTo>
                    <a:pt x="24" y="175"/>
                  </a:lnTo>
                  <a:lnTo>
                    <a:pt x="11" y="154"/>
                  </a:lnTo>
                  <a:lnTo>
                    <a:pt x="2" y="132"/>
                  </a:lnTo>
                  <a:lnTo>
                    <a:pt x="0" y="108"/>
                  </a:lnTo>
                  <a:lnTo>
                    <a:pt x="0" y="105"/>
                  </a:lnTo>
                  <a:lnTo>
                    <a:pt x="2" y="84"/>
                  </a:lnTo>
                  <a:lnTo>
                    <a:pt x="9" y="65"/>
                  </a:lnTo>
                  <a:lnTo>
                    <a:pt x="19" y="46"/>
                  </a:lnTo>
                  <a:lnTo>
                    <a:pt x="32" y="30"/>
                  </a:lnTo>
                  <a:lnTo>
                    <a:pt x="48" y="17"/>
                  </a:lnTo>
                  <a:lnTo>
                    <a:pt x="67" y="8"/>
                  </a:lnTo>
                  <a:lnTo>
                    <a:pt x="85" y="2"/>
                  </a:lnTo>
                  <a:lnTo>
                    <a:pt x="10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A426E0FE-F9F0-4911-A0D2-E3D410CCB7E0}"/>
              </a:ext>
            </a:extLst>
          </p:cNvPr>
          <p:cNvSpPr txBox="1"/>
          <p:nvPr/>
        </p:nvSpPr>
        <p:spPr>
          <a:xfrm>
            <a:off x="2333625" y="5229225"/>
            <a:ext cx="20383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Exercise code link:</a:t>
            </a:r>
          </a:p>
          <a:p>
            <a:pPr marL="285750" indent="-285750">
              <a:buFontTx/>
              <a:buChar char="-"/>
            </a:pPr>
            <a:r>
              <a:rPr lang="en-US" dirty="0">
                <a:hlinkClick r:id="rId4"/>
              </a:rPr>
              <a:t>index.html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>
                <a:hlinkClick r:id="rId5"/>
              </a:rPr>
              <a:t>reuse.js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02736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Business man working hard . stock financial trade market diagram. vector illustration flat design. Free Vector">
            <a:extLst>
              <a:ext uri="{FF2B5EF4-FFF2-40B4-BE49-F238E27FC236}">
                <a16:creationId xmlns:a16="http://schemas.microsoft.com/office/drawing/2014/main" id="{46E587A1-264B-4B74-81D8-22F0948283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0634" y="1788840"/>
            <a:ext cx="4200044" cy="4200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5" name="Title 3">
            <a:extLst>
              <a:ext uri="{FF2B5EF4-FFF2-40B4-BE49-F238E27FC236}">
                <a16:creationId xmlns:a16="http://schemas.microsoft.com/office/drawing/2014/main" id="{12CAE94D-FDCE-4DEA-B9A0-5A2B5EBD8716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Introduction to jQuery</a:t>
            </a:r>
          </a:p>
        </p:txBody>
      </p:sp>
      <p:pic>
        <p:nvPicPr>
          <p:cNvPr id="3074" name="Picture 2" descr="Is jQuery for You?. What it is, who should use it, the pros… | by Rachel  Lum | Medium">
            <a:extLst>
              <a:ext uri="{FF2B5EF4-FFF2-40B4-BE49-F238E27FC236}">
                <a16:creationId xmlns:a16="http://schemas.microsoft.com/office/drawing/2014/main" id="{F6C994B8-B01B-41D6-85D9-14FF0FE66F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8213" y="71203"/>
            <a:ext cx="3510039" cy="191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F664554-8694-4730-80C8-B48529F4E593}"/>
              </a:ext>
            </a:extLst>
          </p:cNvPr>
          <p:cNvSpPr txBox="1"/>
          <p:nvPr/>
        </p:nvSpPr>
        <p:spPr>
          <a:xfrm>
            <a:off x="261764" y="792953"/>
            <a:ext cx="691887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jQuery is a java script library which is </a:t>
            </a:r>
          </a:p>
          <a:p>
            <a:pPr marL="342900" indent="-342900">
              <a:buFontTx/>
              <a:buChar char="-"/>
            </a:pPr>
            <a:r>
              <a:rPr lang="en-US" dirty="0"/>
              <a:t>It’s free to use</a:t>
            </a:r>
          </a:p>
          <a:p>
            <a:pPr marL="342900" indent="-342900">
              <a:buFontTx/>
              <a:buChar char="-"/>
            </a:pPr>
            <a:r>
              <a:rPr lang="en-US" dirty="0"/>
              <a:t>Used by top software companies like google, Netflix, etc.</a:t>
            </a:r>
          </a:p>
          <a:p>
            <a:pPr marL="342900" indent="-342900">
              <a:buFontTx/>
              <a:buChar char="-"/>
            </a:pPr>
            <a:r>
              <a:rPr lang="en-US" dirty="0"/>
              <a:t>Light weight JS library</a:t>
            </a:r>
          </a:p>
          <a:p>
            <a:pPr marL="342900" indent="-342900">
              <a:buFontTx/>
              <a:buChar char="-"/>
            </a:pPr>
            <a:r>
              <a:rPr lang="en-US" b="0" i="0" dirty="0">
                <a:solidFill>
                  <a:srgbClr val="000000"/>
                </a:solidFill>
                <a:effectLst/>
              </a:rPr>
              <a:t>jQuery greatly simplifies JavaScript programming.</a:t>
            </a:r>
            <a:endParaRPr lang="en-US" dirty="0"/>
          </a:p>
          <a:p>
            <a:pPr marL="342900" indent="-342900">
              <a:buFontTx/>
              <a:buChar char="-"/>
            </a:pPr>
            <a:r>
              <a:rPr lang="en-US" dirty="0"/>
              <a:t>Available on internet </a:t>
            </a:r>
          </a:p>
          <a:p>
            <a:pPr marL="342900" indent="-342900">
              <a:buFontTx/>
              <a:buChar char="-"/>
            </a:pPr>
            <a:r>
              <a:rPr lang="en-US" dirty="0"/>
              <a:t>Purpose is to </a:t>
            </a:r>
            <a:r>
              <a:rPr lang="en-US" b="1" dirty="0"/>
              <a:t>write less and do more</a:t>
            </a:r>
          </a:p>
          <a:p>
            <a:pPr marL="342900" indent="-342900">
              <a:buFontTx/>
              <a:buChar char="-"/>
            </a:pPr>
            <a:r>
              <a:rPr lang="en-US" dirty="0"/>
              <a:t>Industry standard</a:t>
            </a:r>
          </a:p>
          <a:p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Syntax:-</a:t>
            </a:r>
          </a:p>
          <a:p>
            <a:r>
              <a:rPr lang="en-US" b="1" dirty="0"/>
              <a:t>	$(selector).</a:t>
            </a:r>
            <a:r>
              <a:rPr lang="en-US" dirty="0"/>
              <a:t>action();</a:t>
            </a:r>
          </a:p>
          <a:p>
            <a:pPr marL="285750" indent="-285750">
              <a:buFontTx/>
              <a:buChar char="-"/>
            </a:pPr>
            <a:r>
              <a:rPr lang="en-US" dirty="0"/>
              <a:t>Selector:-</a:t>
            </a:r>
          </a:p>
          <a:p>
            <a:pPr lvl="1"/>
            <a:r>
              <a:rPr lang="en-US" dirty="0"/>
              <a:t>tagName, .className, #id</a:t>
            </a:r>
          </a:p>
          <a:p>
            <a:r>
              <a:rPr lang="en-US" dirty="0"/>
              <a:t>	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92CBB90-24E1-4882-AE57-0AB6EE7661B6}"/>
              </a:ext>
            </a:extLst>
          </p:cNvPr>
          <p:cNvCxnSpPr/>
          <p:nvPr/>
        </p:nvCxnSpPr>
        <p:spPr>
          <a:xfrm>
            <a:off x="552450" y="5124450"/>
            <a:ext cx="682576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57EB705D-3962-4EB9-A0FA-594612673B97}"/>
              </a:ext>
            </a:extLst>
          </p:cNvPr>
          <p:cNvGrpSpPr/>
          <p:nvPr/>
        </p:nvGrpSpPr>
        <p:grpSpPr>
          <a:xfrm>
            <a:off x="914400" y="5378862"/>
            <a:ext cx="1094117" cy="994415"/>
            <a:chOff x="1065213" y="827088"/>
            <a:chExt cx="2665413" cy="2422525"/>
          </a:xfrm>
          <a:solidFill>
            <a:schemeClr val="tx2"/>
          </a:solidFill>
        </p:grpSpPr>
        <p:sp>
          <p:nvSpPr>
            <p:cNvPr id="11" name="Freeform 43">
              <a:extLst>
                <a:ext uri="{FF2B5EF4-FFF2-40B4-BE49-F238E27FC236}">
                  <a16:creationId xmlns:a16="http://schemas.microsoft.com/office/drawing/2014/main" id="{8FA24667-F285-47F2-8687-5DEA06A3777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65213" y="827088"/>
              <a:ext cx="2665413" cy="2422525"/>
            </a:xfrm>
            <a:custGeom>
              <a:avLst/>
              <a:gdLst>
                <a:gd name="T0" fmla="*/ 3117 w 3358"/>
                <a:gd name="T1" fmla="*/ 2809 h 3052"/>
                <a:gd name="T2" fmla="*/ 2969 w 3358"/>
                <a:gd name="T3" fmla="*/ 265 h 3052"/>
                <a:gd name="T4" fmla="*/ 2916 w 3358"/>
                <a:gd name="T5" fmla="*/ 286 h 3052"/>
                <a:gd name="T6" fmla="*/ 2895 w 3358"/>
                <a:gd name="T7" fmla="*/ 339 h 3052"/>
                <a:gd name="T8" fmla="*/ 2905 w 3358"/>
                <a:gd name="T9" fmla="*/ 462 h 3052"/>
                <a:gd name="T10" fmla="*/ 2950 w 3358"/>
                <a:gd name="T11" fmla="*/ 495 h 3052"/>
                <a:gd name="T12" fmla="*/ 3064 w 3358"/>
                <a:gd name="T13" fmla="*/ 495 h 3052"/>
                <a:gd name="T14" fmla="*/ 3107 w 3358"/>
                <a:gd name="T15" fmla="*/ 462 h 3052"/>
                <a:gd name="T16" fmla="*/ 3118 w 3358"/>
                <a:gd name="T17" fmla="*/ 339 h 3052"/>
                <a:gd name="T18" fmla="*/ 3096 w 3358"/>
                <a:gd name="T19" fmla="*/ 286 h 3052"/>
                <a:gd name="T20" fmla="*/ 3043 w 3358"/>
                <a:gd name="T21" fmla="*/ 265 h 3052"/>
                <a:gd name="T22" fmla="*/ 2602 w 3358"/>
                <a:gd name="T23" fmla="*/ 267 h 3052"/>
                <a:gd name="T24" fmla="*/ 2558 w 3358"/>
                <a:gd name="T25" fmla="*/ 302 h 3052"/>
                <a:gd name="T26" fmla="*/ 2548 w 3358"/>
                <a:gd name="T27" fmla="*/ 424 h 3052"/>
                <a:gd name="T28" fmla="*/ 2570 w 3358"/>
                <a:gd name="T29" fmla="*/ 477 h 3052"/>
                <a:gd name="T30" fmla="*/ 2623 w 3358"/>
                <a:gd name="T31" fmla="*/ 498 h 3052"/>
                <a:gd name="T32" fmla="*/ 2735 w 3358"/>
                <a:gd name="T33" fmla="*/ 488 h 3052"/>
                <a:gd name="T34" fmla="*/ 2769 w 3358"/>
                <a:gd name="T35" fmla="*/ 443 h 3052"/>
                <a:gd name="T36" fmla="*/ 2769 w 3358"/>
                <a:gd name="T37" fmla="*/ 319 h 3052"/>
                <a:gd name="T38" fmla="*/ 2735 w 3358"/>
                <a:gd name="T39" fmla="*/ 275 h 3052"/>
                <a:gd name="T40" fmla="*/ 2623 w 3358"/>
                <a:gd name="T41" fmla="*/ 265 h 3052"/>
                <a:gd name="T42" fmla="*/ 2239 w 3358"/>
                <a:gd name="T43" fmla="*/ 275 h 3052"/>
                <a:gd name="T44" fmla="*/ 2204 w 3358"/>
                <a:gd name="T45" fmla="*/ 319 h 3052"/>
                <a:gd name="T46" fmla="*/ 2204 w 3358"/>
                <a:gd name="T47" fmla="*/ 443 h 3052"/>
                <a:gd name="T48" fmla="*/ 2239 w 3358"/>
                <a:gd name="T49" fmla="*/ 488 h 3052"/>
                <a:gd name="T50" fmla="*/ 2351 w 3358"/>
                <a:gd name="T51" fmla="*/ 498 h 3052"/>
                <a:gd name="T52" fmla="*/ 2404 w 3358"/>
                <a:gd name="T53" fmla="*/ 477 h 3052"/>
                <a:gd name="T54" fmla="*/ 2425 w 3358"/>
                <a:gd name="T55" fmla="*/ 424 h 3052"/>
                <a:gd name="T56" fmla="*/ 2415 w 3358"/>
                <a:gd name="T57" fmla="*/ 302 h 3052"/>
                <a:gd name="T58" fmla="*/ 2370 w 3358"/>
                <a:gd name="T59" fmla="*/ 267 h 3052"/>
                <a:gd name="T60" fmla="*/ 202 w 3358"/>
                <a:gd name="T61" fmla="*/ 0 h 3052"/>
                <a:gd name="T62" fmla="*/ 3220 w 3358"/>
                <a:gd name="T63" fmla="*/ 10 h 3052"/>
                <a:gd name="T64" fmla="*/ 3299 w 3358"/>
                <a:gd name="T65" fmla="*/ 59 h 3052"/>
                <a:gd name="T66" fmla="*/ 3348 w 3358"/>
                <a:gd name="T67" fmla="*/ 139 h 3052"/>
                <a:gd name="T68" fmla="*/ 3358 w 3358"/>
                <a:gd name="T69" fmla="*/ 2849 h 3052"/>
                <a:gd name="T70" fmla="*/ 3336 w 3358"/>
                <a:gd name="T71" fmla="*/ 2942 h 3052"/>
                <a:gd name="T72" fmla="*/ 3275 w 3358"/>
                <a:gd name="T73" fmla="*/ 3012 h 3052"/>
                <a:gd name="T74" fmla="*/ 3189 w 3358"/>
                <a:gd name="T75" fmla="*/ 3049 h 3052"/>
                <a:gd name="T76" fmla="*/ 169 w 3358"/>
                <a:gd name="T77" fmla="*/ 3049 h 3052"/>
                <a:gd name="T78" fmla="*/ 82 w 3358"/>
                <a:gd name="T79" fmla="*/ 3012 h 3052"/>
                <a:gd name="T80" fmla="*/ 22 w 3358"/>
                <a:gd name="T81" fmla="*/ 2942 h 3052"/>
                <a:gd name="T82" fmla="*/ 0 w 3358"/>
                <a:gd name="T83" fmla="*/ 2849 h 3052"/>
                <a:gd name="T84" fmla="*/ 10 w 3358"/>
                <a:gd name="T85" fmla="*/ 139 h 3052"/>
                <a:gd name="T86" fmla="*/ 59 w 3358"/>
                <a:gd name="T87" fmla="*/ 59 h 3052"/>
                <a:gd name="T88" fmla="*/ 139 w 3358"/>
                <a:gd name="T89" fmla="*/ 10 h 30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358" h="3052">
                  <a:moveTo>
                    <a:pt x="242" y="722"/>
                  </a:moveTo>
                  <a:lnTo>
                    <a:pt x="242" y="2809"/>
                  </a:lnTo>
                  <a:lnTo>
                    <a:pt x="3117" y="2809"/>
                  </a:lnTo>
                  <a:lnTo>
                    <a:pt x="3117" y="722"/>
                  </a:lnTo>
                  <a:lnTo>
                    <a:pt x="242" y="722"/>
                  </a:lnTo>
                  <a:close/>
                  <a:moveTo>
                    <a:pt x="2969" y="265"/>
                  </a:moveTo>
                  <a:lnTo>
                    <a:pt x="2950" y="267"/>
                  </a:lnTo>
                  <a:lnTo>
                    <a:pt x="2931" y="275"/>
                  </a:lnTo>
                  <a:lnTo>
                    <a:pt x="2916" y="286"/>
                  </a:lnTo>
                  <a:lnTo>
                    <a:pt x="2905" y="302"/>
                  </a:lnTo>
                  <a:lnTo>
                    <a:pt x="2898" y="319"/>
                  </a:lnTo>
                  <a:lnTo>
                    <a:pt x="2895" y="339"/>
                  </a:lnTo>
                  <a:lnTo>
                    <a:pt x="2895" y="424"/>
                  </a:lnTo>
                  <a:lnTo>
                    <a:pt x="2898" y="443"/>
                  </a:lnTo>
                  <a:lnTo>
                    <a:pt x="2905" y="462"/>
                  </a:lnTo>
                  <a:lnTo>
                    <a:pt x="2916" y="477"/>
                  </a:lnTo>
                  <a:lnTo>
                    <a:pt x="2931" y="488"/>
                  </a:lnTo>
                  <a:lnTo>
                    <a:pt x="2950" y="495"/>
                  </a:lnTo>
                  <a:lnTo>
                    <a:pt x="2969" y="498"/>
                  </a:lnTo>
                  <a:lnTo>
                    <a:pt x="3043" y="498"/>
                  </a:lnTo>
                  <a:lnTo>
                    <a:pt x="3064" y="495"/>
                  </a:lnTo>
                  <a:lnTo>
                    <a:pt x="3081" y="488"/>
                  </a:lnTo>
                  <a:lnTo>
                    <a:pt x="3096" y="477"/>
                  </a:lnTo>
                  <a:lnTo>
                    <a:pt x="3107" y="462"/>
                  </a:lnTo>
                  <a:lnTo>
                    <a:pt x="3116" y="443"/>
                  </a:lnTo>
                  <a:lnTo>
                    <a:pt x="3118" y="424"/>
                  </a:lnTo>
                  <a:lnTo>
                    <a:pt x="3118" y="339"/>
                  </a:lnTo>
                  <a:lnTo>
                    <a:pt x="3116" y="319"/>
                  </a:lnTo>
                  <a:lnTo>
                    <a:pt x="3107" y="302"/>
                  </a:lnTo>
                  <a:lnTo>
                    <a:pt x="3096" y="286"/>
                  </a:lnTo>
                  <a:lnTo>
                    <a:pt x="3081" y="275"/>
                  </a:lnTo>
                  <a:lnTo>
                    <a:pt x="3064" y="267"/>
                  </a:lnTo>
                  <a:lnTo>
                    <a:pt x="3043" y="265"/>
                  </a:lnTo>
                  <a:lnTo>
                    <a:pt x="2969" y="265"/>
                  </a:lnTo>
                  <a:close/>
                  <a:moveTo>
                    <a:pt x="2623" y="265"/>
                  </a:moveTo>
                  <a:lnTo>
                    <a:pt x="2602" y="267"/>
                  </a:lnTo>
                  <a:lnTo>
                    <a:pt x="2585" y="275"/>
                  </a:lnTo>
                  <a:lnTo>
                    <a:pt x="2570" y="286"/>
                  </a:lnTo>
                  <a:lnTo>
                    <a:pt x="2558" y="302"/>
                  </a:lnTo>
                  <a:lnTo>
                    <a:pt x="2550" y="319"/>
                  </a:lnTo>
                  <a:lnTo>
                    <a:pt x="2548" y="339"/>
                  </a:lnTo>
                  <a:lnTo>
                    <a:pt x="2548" y="424"/>
                  </a:lnTo>
                  <a:lnTo>
                    <a:pt x="2550" y="443"/>
                  </a:lnTo>
                  <a:lnTo>
                    <a:pt x="2558" y="462"/>
                  </a:lnTo>
                  <a:lnTo>
                    <a:pt x="2570" y="477"/>
                  </a:lnTo>
                  <a:lnTo>
                    <a:pt x="2585" y="488"/>
                  </a:lnTo>
                  <a:lnTo>
                    <a:pt x="2602" y="495"/>
                  </a:lnTo>
                  <a:lnTo>
                    <a:pt x="2623" y="498"/>
                  </a:lnTo>
                  <a:lnTo>
                    <a:pt x="2697" y="498"/>
                  </a:lnTo>
                  <a:lnTo>
                    <a:pt x="2717" y="495"/>
                  </a:lnTo>
                  <a:lnTo>
                    <a:pt x="2735" y="488"/>
                  </a:lnTo>
                  <a:lnTo>
                    <a:pt x="2750" y="477"/>
                  </a:lnTo>
                  <a:lnTo>
                    <a:pt x="2761" y="462"/>
                  </a:lnTo>
                  <a:lnTo>
                    <a:pt x="2769" y="443"/>
                  </a:lnTo>
                  <a:lnTo>
                    <a:pt x="2771" y="424"/>
                  </a:lnTo>
                  <a:lnTo>
                    <a:pt x="2771" y="339"/>
                  </a:lnTo>
                  <a:lnTo>
                    <a:pt x="2769" y="319"/>
                  </a:lnTo>
                  <a:lnTo>
                    <a:pt x="2761" y="302"/>
                  </a:lnTo>
                  <a:lnTo>
                    <a:pt x="2750" y="286"/>
                  </a:lnTo>
                  <a:lnTo>
                    <a:pt x="2735" y="275"/>
                  </a:lnTo>
                  <a:lnTo>
                    <a:pt x="2717" y="267"/>
                  </a:lnTo>
                  <a:lnTo>
                    <a:pt x="2697" y="265"/>
                  </a:lnTo>
                  <a:lnTo>
                    <a:pt x="2623" y="265"/>
                  </a:lnTo>
                  <a:close/>
                  <a:moveTo>
                    <a:pt x="2276" y="265"/>
                  </a:moveTo>
                  <a:lnTo>
                    <a:pt x="2256" y="267"/>
                  </a:lnTo>
                  <a:lnTo>
                    <a:pt x="2239" y="275"/>
                  </a:lnTo>
                  <a:lnTo>
                    <a:pt x="2223" y="286"/>
                  </a:lnTo>
                  <a:lnTo>
                    <a:pt x="2212" y="302"/>
                  </a:lnTo>
                  <a:lnTo>
                    <a:pt x="2204" y="319"/>
                  </a:lnTo>
                  <a:lnTo>
                    <a:pt x="2202" y="339"/>
                  </a:lnTo>
                  <a:lnTo>
                    <a:pt x="2202" y="424"/>
                  </a:lnTo>
                  <a:lnTo>
                    <a:pt x="2204" y="443"/>
                  </a:lnTo>
                  <a:lnTo>
                    <a:pt x="2212" y="462"/>
                  </a:lnTo>
                  <a:lnTo>
                    <a:pt x="2223" y="477"/>
                  </a:lnTo>
                  <a:lnTo>
                    <a:pt x="2239" y="488"/>
                  </a:lnTo>
                  <a:lnTo>
                    <a:pt x="2256" y="495"/>
                  </a:lnTo>
                  <a:lnTo>
                    <a:pt x="2276" y="498"/>
                  </a:lnTo>
                  <a:lnTo>
                    <a:pt x="2351" y="498"/>
                  </a:lnTo>
                  <a:lnTo>
                    <a:pt x="2370" y="495"/>
                  </a:lnTo>
                  <a:lnTo>
                    <a:pt x="2388" y="488"/>
                  </a:lnTo>
                  <a:lnTo>
                    <a:pt x="2404" y="477"/>
                  </a:lnTo>
                  <a:lnTo>
                    <a:pt x="2415" y="462"/>
                  </a:lnTo>
                  <a:lnTo>
                    <a:pt x="2422" y="443"/>
                  </a:lnTo>
                  <a:lnTo>
                    <a:pt x="2425" y="424"/>
                  </a:lnTo>
                  <a:lnTo>
                    <a:pt x="2425" y="339"/>
                  </a:lnTo>
                  <a:lnTo>
                    <a:pt x="2422" y="319"/>
                  </a:lnTo>
                  <a:lnTo>
                    <a:pt x="2415" y="302"/>
                  </a:lnTo>
                  <a:lnTo>
                    <a:pt x="2404" y="286"/>
                  </a:lnTo>
                  <a:lnTo>
                    <a:pt x="2388" y="275"/>
                  </a:lnTo>
                  <a:lnTo>
                    <a:pt x="2370" y="267"/>
                  </a:lnTo>
                  <a:lnTo>
                    <a:pt x="2351" y="265"/>
                  </a:lnTo>
                  <a:lnTo>
                    <a:pt x="2276" y="265"/>
                  </a:lnTo>
                  <a:close/>
                  <a:moveTo>
                    <a:pt x="202" y="0"/>
                  </a:moveTo>
                  <a:lnTo>
                    <a:pt x="3156" y="0"/>
                  </a:lnTo>
                  <a:lnTo>
                    <a:pt x="3189" y="3"/>
                  </a:lnTo>
                  <a:lnTo>
                    <a:pt x="3220" y="10"/>
                  </a:lnTo>
                  <a:lnTo>
                    <a:pt x="3249" y="23"/>
                  </a:lnTo>
                  <a:lnTo>
                    <a:pt x="3275" y="39"/>
                  </a:lnTo>
                  <a:lnTo>
                    <a:pt x="3299" y="59"/>
                  </a:lnTo>
                  <a:lnTo>
                    <a:pt x="3319" y="83"/>
                  </a:lnTo>
                  <a:lnTo>
                    <a:pt x="3336" y="109"/>
                  </a:lnTo>
                  <a:lnTo>
                    <a:pt x="3348" y="139"/>
                  </a:lnTo>
                  <a:lnTo>
                    <a:pt x="3356" y="169"/>
                  </a:lnTo>
                  <a:lnTo>
                    <a:pt x="3358" y="202"/>
                  </a:lnTo>
                  <a:lnTo>
                    <a:pt x="3358" y="2849"/>
                  </a:lnTo>
                  <a:lnTo>
                    <a:pt x="3356" y="2883"/>
                  </a:lnTo>
                  <a:lnTo>
                    <a:pt x="3348" y="2913"/>
                  </a:lnTo>
                  <a:lnTo>
                    <a:pt x="3336" y="2942"/>
                  </a:lnTo>
                  <a:lnTo>
                    <a:pt x="3319" y="2968"/>
                  </a:lnTo>
                  <a:lnTo>
                    <a:pt x="3299" y="2993"/>
                  </a:lnTo>
                  <a:lnTo>
                    <a:pt x="3275" y="3012"/>
                  </a:lnTo>
                  <a:lnTo>
                    <a:pt x="3249" y="3028"/>
                  </a:lnTo>
                  <a:lnTo>
                    <a:pt x="3220" y="3041"/>
                  </a:lnTo>
                  <a:lnTo>
                    <a:pt x="3189" y="3049"/>
                  </a:lnTo>
                  <a:lnTo>
                    <a:pt x="3156" y="3052"/>
                  </a:lnTo>
                  <a:lnTo>
                    <a:pt x="202" y="3052"/>
                  </a:lnTo>
                  <a:lnTo>
                    <a:pt x="169" y="3049"/>
                  </a:lnTo>
                  <a:lnTo>
                    <a:pt x="139" y="3041"/>
                  </a:lnTo>
                  <a:lnTo>
                    <a:pt x="109" y="3028"/>
                  </a:lnTo>
                  <a:lnTo>
                    <a:pt x="82" y="3012"/>
                  </a:lnTo>
                  <a:lnTo>
                    <a:pt x="59" y="2993"/>
                  </a:lnTo>
                  <a:lnTo>
                    <a:pt x="39" y="2968"/>
                  </a:lnTo>
                  <a:lnTo>
                    <a:pt x="22" y="2942"/>
                  </a:lnTo>
                  <a:lnTo>
                    <a:pt x="10" y="2913"/>
                  </a:lnTo>
                  <a:lnTo>
                    <a:pt x="3" y="2883"/>
                  </a:lnTo>
                  <a:lnTo>
                    <a:pt x="0" y="2849"/>
                  </a:lnTo>
                  <a:lnTo>
                    <a:pt x="0" y="202"/>
                  </a:lnTo>
                  <a:lnTo>
                    <a:pt x="3" y="169"/>
                  </a:lnTo>
                  <a:lnTo>
                    <a:pt x="10" y="139"/>
                  </a:lnTo>
                  <a:lnTo>
                    <a:pt x="22" y="109"/>
                  </a:lnTo>
                  <a:lnTo>
                    <a:pt x="39" y="83"/>
                  </a:lnTo>
                  <a:lnTo>
                    <a:pt x="59" y="59"/>
                  </a:lnTo>
                  <a:lnTo>
                    <a:pt x="82" y="39"/>
                  </a:lnTo>
                  <a:lnTo>
                    <a:pt x="109" y="23"/>
                  </a:lnTo>
                  <a:lnTo>
                    <a:pt x="139" y="10"/>
                  </a:lnTo>
                  <a:lnTo>
                    <a:pt x="169" y="3"/>
                  </a:lnTo>
                  <a:lnTo>
                    <a:pt x="20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2" name="Freeform 44">
              <a:extLst>
                <a:ext uri="{FF2B5EF4-FFF2-40B4-BE49-F238E27FC236}">
                  <a16:creationId xmlns:a16="http://schemas.microsoft.com/office/drawing/2014/main" id="{9EA3B82A-758E-4510-ABDE-C06CE0487262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9088" y="1927225"/>
              <a:ext cx="595313" cy="571500"/>
            </a:xfrm>
            <a:custGeom>
              <a:avLst/>
              <a:gdLst>
                <a:gd name="T0" fmla="*/ 646 w 751"/>
                <a:gd name="T1" fmla="*/ 0 h 721"/>
                <a:gd name="T2" fmla="*/ 665 w 751"/>
                <a:gd name="T3" fmla="*/ 2 h 721"/>
                <a:gd name="T4" fmla="*/ 684 w 751"/>
                <a:gd name="T5" fmla="*/ 8 h 721"/>
                <a:gd name="T6" fmla="*/ 702 w 751"/>
                <a:gd name="T7" fmla="*/ 17 h 721"/>
                <a:gd name="T8" fmla="*/ 718 w 751"/>
                <a:gd name="T9" fmla="*/ 30 h 721"/>
                <a:gd name="T10" fmla="*/ 732 w 751"/>
                <a:gd name="T11" fmla="*/ 46 h 721"/>
                <a:gd name="T12" fmla="*/ 742 w 751"/>
                <a:gd name="T13" fmla="*/ 65 h 721"/>
                <a:gd name="T14" fmla="*/ 749 w 751"/>
                <a:gd name="T15" fmla="*/ 84 h 721"/>
                <a:gd name="T16" fmla="*/ 751 w 751"/>
                <a:gd name="T17" fmla="*/ 105 h 721"/>
                <a:gd name="T18" fmla="*/ 751 w 751"/>
                <a:gd name="T19" fmla="*/ 108 h 721"/>
                <a:gd name="T20" fmla="*/ 748 w 751"/>
                <a:gd name="T21" fmla="*/ 132 h 721"/>
                <a:gd name="T22" fmla="*/ 739 w 751"/>
                <a:gd name="T23" fmla="*/ 154 h 721"/>
                <a:gd name="T24" fmla="*/ 727 w 751"/>
                <a:gd name="T25" fmla="*/ 175 h 721"/>
                <a:gd name="T26" fmla="*/ 710 w 751"/>
                <a:gd name="T27" fmla="*/ 191 h 721"/>
                <a:gd name="T28" fmla="*/ 689 w 751"/>
                <a:gd name="T29" fmla="*/ 203 h 721"/>
                <a:gd name="T30" fmla="*/ 351 w 751"/>
                <a:gd name="T31" fmla="*/ 360 h 721"/>
                <a:gd name="T32" fmla="*/ 689 w 751"/>
                <a:gd name="T33" fmla="*/ 518 h 721"/>
                <a:gd name="T34" fmla="*/ 710 w 751"/>
                <a:gd name="T35" fmla="*/ 530 h 721"/>
                <a:gd name="T36" fmla="*/ 727 w 751"/>
                <a:gd name="T37" fmla="*/ 546 h 721"/>
                <a:gd name="T38" fmla="*/ 739 w 751"/>
                <a:gd name="T39" fmla="*/ 567 h 721"/>
                <a:gd name="T40" fmla="*/ 748 w 751"/>
                <a:gd name="T41" fmla="*/ 589 h 721"/>
                <a:gd name="T42" fmla="*/ 751 w 751"/>
                <a:gd name="T43" fmla="*/ 613 h 721"/>
                <a:gd name="T44" fmla="*/ 751 w 751"/>
                <a:gd name="T45" fmla="*/ 616 h 721"/>
                <a:gd name="T46" fmla="*/ 749 w 751"/>
                <a:gd name="T47" fmla="*/ 636 h 721"/>
                <a:gd name="T48" fmla="*/ 742 w 751"/>
                <a:gd name="T49" fmla="*/ 656 h 721"/>
                <a:gd name="T50" fmla="*/ 732 w 751"/>
                <a:gd name="T51" fmla="*/ 675 h 721"/>
                <a:gd name="T52" fmla="*/ 718 w 751"/>
                <a:gd name="T53" fmla="*/ 691 h 721"/>
                <a:gd name="T54" fmla="*/ 702 w 751"/>
                <a:gd name="T55" fmla="*/ 704 h 721"/>
                <a:gd name="T56" fmla="*/ 684 w 751"/>
                <a:gd name="T57" fmla="*/ 712 h 721"/>
                <a:gd name="T58" fmla="*/ 665 w 751"/>
                <a:gd name="T59" fmla="*/ 719 h 721"/>
                <a:gd name="T60" fmla="*/ 646 w 751"/>
                <a:gd name="T61" fmla="*/ 721 h 721"/>
                <a:gd name="T62" fmla="*/ 622 w 751"/>
                <a:gd name="T63" fmla="*/ 718 h 721"/>
                <a:gd name="T64" fmla="*/ 601 w 751"/>
                <a:gd name="T65" fmla="*/ 710 h 721"/>
                <a:gd name="T66" fmla="*/ 61 w 751"/>
                <a:gd name="T67" fmla="*/ 460 h 721"/>
                <a:gd name="T68" fmla="*/ 41 w 751"/>
                <a:gd name="T69" fmla="*/ 447 h 721"/>
                <a:gd name="T70" fmla="*/ 23 w 751"/>
                <a:gd name="T71" fmla="*/ 430 h 721"/>
                <a:gd name="T72" fmla="*/ 11 w 751"/>
                <a:gd name="T73" fmla="*/ 410 h 721"/>
                <a:gd name="T74" fmla="*/ 3 w 751"/>
                <a:gd name="T75" fmla="*/ 387 h 721"/>
                <a:gd name="T76" fmla="*/ 0 w 751"/>
                <a:gd name="T77" fmla="*/ 364 h 721"/>
                <a:gd name="T78" fmla="*/ 0 w 751"/>
                <a:gd name="T79" fmla="*/ 357 h 721"/>
                <a:gd name="T80" fmla="*/ 3 w 751"/>
                <a:gd name="T81" fmla="*/ 332 h 721"/>
                <a:gd name="T82" fmla="*/ 11 w 751"/>
                <a:gd name="T83" fmla="*/ 310 h 721"/>
                <a:gd name="T84" fmla="*/ 23 w 751"/>
                <a:gd name="T85" fmla="*/ 291 h 721"/>
                <a:gd name="T86" fmla="*/ 41 w 751"/>
                <a:gd name="T87" fmla="*/ 274 h 721"/>
                <a:gd name="T88" fmla="*/ 61 w 751"/>
                <a:gd name="T89" fmla="*/ 261 h 721"/>
                <a:gd name="T90" fmla="*/ 601 w 751"/>
                <a:gd name="T91" fmla="*/ 11 h 721"/>
                <a:gd name="T92" fmla="*/ 622 w 751"/>
                <a:gd name="T93" fmla="*/ 3 h 721"/>
                <a:gd name="T94" fmla="*/ 646 w 751"/>
                <a:gd name="T95" fmla="*/ 0 h 7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751" h="721">
                  <a:moveTo>
                    <a:pt x="646" y="0"/>
                  </a:moveTo>
                  <a:lnTo>
                    <a:pt x="665" y="2"/>
                  </a:lnTo>
                  <a:lnTo>
                    <a:pt x="684" y="8"/>
                  </a:lnTo>
                  <a:lnTo>
                    <a:pt x="702" y="17"/>
                  </a:lnTo>
                  <a:lnTo>
                    <a:pt x="718" y="30"/>
                  </a:lnTo>
                  <a:lnTo>
                    <a:pt x="732" y="46"/>
                  </a:lnTo>
                  <a:lnTo>
                    <a:pt x="742" y="65"/>
                  </a:lnTo>
                  <a:lnTo>
                    <a:pt x="749" y="84"/>
                  </a:lnTo>
                  <a:lnTo>
                    <a:pt x="751" y="105"/>
                  </a:lnTo>
                  <a:lnTo>
                    <a:pt x="751" y="108"/>
                  </a:lnTo>
                  <a:lnTo>
                    <a:pt x="748" y="132"/>
                  </a:lnTo>
                  <a:lnTo>
                    <a:pt x="739" y="154"/>
                  </a:lnTo>
                  <a:lnTo>
                    <a:pt x="727" y="175"/>
                  </a:lnTo>
                  <a:lnTo>
                    <a:pt x="710" y="191"/>
                  </a:lnTo>
                  <a:lnTo>
                    <a:pt x="689" y="203"/>
                  </a:lnTo>
                  <a:lnTo>
                    <a:pt x="351" y="360"/>
                  </a:lnTo>
                  <a:lnTo>
                    <a:pt x="689" y="518"/>
                  </a:lnTo>
                  <a:lnTo>
                    <a:pt x="710" y="530"/>
                  </a:lnTo>
                  <a:lnTo>
                    <a:pt x="727" y="546"/>
                  </a:lnTo>
                  <a:lnTo>
                    <a:pt x="739" y="567"/>
                  </a:lnTo>
                  <a:lnTo>
                    <a:pt x="748" y="589"/>
                  </a:lnTo>
                  <a:lnTo>
                    <a:pt x="751" y="613"/>
                  </a:lnTo>
                  <a:lnTo>
                    <a:pt x="751" y="616"/>
                  </a:lnTo>
                  <a:lnTo>
                    <a:pt x="749" y="636"/>
                  </a:lnTo>
                  <a:lnTo>
                    <a:pt x="742" y="656"/>
                  </a:lnTo>
                  <a:lnTo>
                    <a:pt x="732" y="675"/>
                  </a:lnTo>
                  <a:lnTo>
                    <a:pt x="718" y="691"/>
                  </a:lnTo>
                  <a:lnTo>
                    <a:pt x="702" y="704"/>
                  </a:lnTo>
                  <a:lnTo>
                    <a:pt x="684" y="712"/>
                  </a:lnTo>
                  <a:lnTo>
                    <a:pt x="665" y="719"/>
                  </a:lnTo>
                  <a:lnTo>
                    <a:pt x="646" y="721"/>
                  </a:lnTo>
                  <a:lnTo>
                    <a:pt x="622" y="718"/>
                  </a:lnTo>
                  <a:lnTo>
                    <a:pt x="601" y="710"/>
                  </a:lnTo>
                  <a:lnTo>
                    <a:pt x="61" y="460"/>
                  </a:lnTo>
                  <a:lnTo>
                    <a:pt x="41" y="447"/>
                  </a:lnTo>
                  <a:lnTo>
                    <a:pt x="23" y="430"/>
                  </a:lnTo>
                  <a:lnTo>
                    <a:pt x="11" y="410"/>
                  </a:lnTo>
                  <a:lnTo>
                    <a:pt x="3" y="387"/>
                  </a:lnTo>
                  <a:lnTo>
                    <a:pt x="0" y="364"/>
                  </a:lnTo>
                  <a:lnTo>
                    <a:pt x="0" y="357"/>
                  </a:lnTo>
                  <a:lnTo>
                    <a:pt x="3" y="332"/>
                  </a:lnTo>
                  <a:lnTo>
                    <a:pt x="11" y="310"/>
                  </a:lnTo>
                  <a:lnTo>
                    <a:pt x="23" y="291"/>
                  </a:lnTo>
                  <a:lnTo>
                    <a:pt x="41" y="274"/>
                  </a:lnTo>
                  <a:lnTo>
                    <a:pt x="61" y="261"/>
                  </a:lnTo>
                  <a:lnTo>
                    <a:pt x="601" y="11"/>
                  </a:lnTo>
                  <a:lnTo>
                    <a:pt x="622" y="3"/>
                  </a:lnTo>
                  <a:lnTo>
                    <a:pt x="64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3" name="Freeform 45">
              <a:extLst>
                <a:ext uri="{FF2B5EF4-FFF2-40B4-BE49-F238E27FC236}">
                  <a16:creationId xmlns:a16="http://schemas.microsoft.com/office/drawing/2014/main" id="{165A573C-816E-4AE9-AF49-882C48B55A33}"/>
                </a:ext>
              </a:extLst>
            </p:cNvPr>
            <p:cNvSpPr>
              <a:spLocks/>
            </p:cNvSpPr>
            <p:nvPr/>
          </p:nvSpPr>
          <p:spPr bwMode="auto">
            <a:xfrm>
              <a:off x="2173288" y="1689100"/>
              <a:ext cx="450850" cy="1041400"/>
            </a:xfrm>
            <a:custGeom>
              <a:avLst/>
              <a:gdLst>
                <a:gd name="T0" fmla="*/ 461 w 569"/>
                <a:gd name="T1" fmla="*/ 0 h 1313"/>
                <a:gd name="T2" fmla="*/ 464 w 569"/>
                <a:gd name="T3" fmla="*/ 0 h 1313"/>
                <a:gd name="T4" fmla="*/ 483 w 569"/>
                <a:gd name="T5" fmla="*/ 2 h 1313"/>
                <a:gd name="T6" fmla="*/ 502 w 569"/>
                <a:gd name="T7" fmla="*/ 8 h 1313"/>
                <a:gd name="T8" fmla="*/ 520 w 569"/>
                <a:gd name="T9" fmla="*/ 16 h 1313"/>
                <a:gd name="T10" fmla="*/ 535 w 569"/>
                <a:gd name="T11" fmla="*/ 28 h 1313"/>
                <a:gd name="T12" fmla="*/ 548 w 569"/>
                <a:gd name="T13" fmla="*/ 44 h 1313"/>
                <a:gd name="T14" fmla="*/ 558 w 569"/>
                <a:gd name="T15" fmla="*/ 61 h 1313"/>
                <a:gd name="T16" fmla="*/ 565 w 569"/>
                <a:gd name="T17" fmla="*/ 79 h 1313"/>
                <a:gd name="T18" fmla="*/ 569 w 569"/>
                <a:gd name="T19" fmla="*/ 99 h 1313"/>
                <a:gd name="T20" fmla="*/ 568 w 569"/>
                <a:gd name="T21" fmla="*/ 118 h 1313"/>
                <a:gd name="T22" fmla="*/ 564 w 569"/>
                <a:gd name="T23" fmla="*/ 137 h 1313"/>
                <a:gd name="T24" fmla="*/ 207 w 569"/>
                <a:gd name="T25" fmla="*/ 1241 h 1313"/>
                <a:gd name="T26" fmla="*/ 199 w 569"/>
                <a:gd name="T27" fmla="*/ 1261 h 1313"/>
                <a:gd name="T28" fmla="*/ 186 w 569"/>
                <a:gd name="T29" fmla="*/ 1278 h 1313"/>
                <a:gd name="T30" fmla="*/ 169 w 569"/>
                <a:gd name="T31" fmla="*/ 1293 h 1313"/>
                <a:gd name="T32" fmla="*/ 151 w 569"/>
                <a:gd name="T33" fmla="*/ 1304 h 1313"/>
                <a:gd name="T34" fmla="*/ 130 w 569"/>
                <a:gd name="T35" fmla="*/ 1311 h 1313"/>
                <a:gd name="T36" fmla="*/ 107 w 569"/>
                <a:gd name="T37" fmla="*/ 1313 h 1313"/>
                <a:gd name="T38" fmla="*/ 105 w 569"/>
                <a:gd name="T39" fmla="*/ 1313 h 1313"/>
                <a:gd name="T40" fmla="*/ 85 w 569"/>
                <a:gd name="T41" fmla="*/ 1311 h 1313"/>
                <a:gd name="T42" fmla="*/ 67 w 569"/>
                <a:gd name="T43" fmla="*/ 1306 h 1313"/>
                <a:gd name="T44" fmla="*/ 49 w 569"/>
                <a:gd name="T45" fmla="*/ 1297 h 1313"/>
                <a:gd name="T46" fmla="*/ 33 w 569"/>
                <a:gd name="T47" fmla="*/ 1284 h 1313"/>
                <a:gd name="T48" fmla="*/ 20 w 569"/>
                <a:gd name="T49" fmla="*/ 1270 h 1313"/>
                <a:gd name="T50" fmla="*/ 9 w 569"/>
                <a:gd name="T51" fmla="*/ 1253 h 1313"/>
                <a:gd name="T52" fmla="*/ 3 w 569"/>
                <a:gd name="T53" fmla="*/ 1234 h 1313"/>
                <a:gd name="T54" fmla="*/ 0 w 569"/>
                <a:gd name="T55" fmla="*/ 1215 h 1313"/>
                <a:gd name="T56" fmla="*/ 0 w 569"/>
                <a:gd name="T57" fmla="*/ 1196 h 1313"/>
                <a:gd name="T58" fmla="*/ 4 w 569"/>
                <a:gd name="T59" fmla="*/ 1176 h 1313"/>
                <a:gd name="T60" fmla="*/ 361 w 569"/>
                <a:gd name="T61" fmla="*/ 73 h 1313"/>
                <a:gd name="T62" fmla="*/ 370 w 569"/>
                <a:gd name="T63" fmla="*/ 53 h 1313"/>
                <a:gd name="T64" fmla="*/ 382 w 569"/>
                <a:gd name="T65" fmla="*/ 35 h 1313"/>
                <a:gd name="T66" fmla="*/ 399 w 569"/>
                <a:gd name="T67" fmla="*/ 20 h 1313"/>
                <a:gd name="T68" fmla="*/ 418 w 569"/>
                <a:gd name="T69" fmla="*/ 10 h 1313"/>
                <a:gd name="T70" fmla="*/ 438 w 569"/>
                <a:gd name="T71" fmla="*/ 3 h 1313"/>
                <a:gd name="T72" fmla="*/ 461 w 569"/>
                <a:gd name="T73" fmla="*/ 0 h 1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69" h="1313">
                  <a:moveTo>
                    <a:pt x="461" y="0"/>
                  </a:moveTo>
                  <a:lnTo>
                    <a:pt x="464" y="0"/>
                  </a:lnTo>
                  <a:lnTo>
                    <a:pt x="483" y="2"/>
                  </a:lnTo>
                  <a:lnTo>
                    <a:pt x="502" y="8"/>
                  </a:lnTo>
                  <a:lnTo>
                    <a:pt x="520" y="16"/>
                  </a:lnTo>
                  <a:lnTo>
                    <a:pt x="535" y="28"/>
                  </a:lnTo>
                  <a:lnTo>
                    <a:pt x="548" y="44"/>
                  </a:lnTo>
                  <a:lnTo>
                    <a:pt x="558" y="61"/>
                  </a:lnTo>
                  <a:lnTo>
                    <a:pt x="565" y="79"/>
                  </a:lnTo>
                  <a:lnTo>
                    <a:pt x="569" y="99"/>
                  </a:lnTo>
                  <a:lnTo>
                    <a:pt x="568" y="118"/>
                  </a:lnTo>
                  <a:lnTo>
                    <a:pt x="564" y="137"/>
                  </a:lnTo>
                  <a:lnTo>
                    <a:pt x="207" y="1241"/>
                  </a:lnTo>
                  <a:lnTo>
                    <a:pt x="199" y="1261"/>
                  </a:lnTo>
                  <a:lnTo>
                    <a:pt x="186" y="1278"/>
                  </a:lnTo>
                  <a:lnTo>
                    <a:pt x="169" y="1293"/>
                  </a:lnTo>
                  <a:lnTo>
                    <a:pt x="151" y="1304"/>
                  </a:lnTo>
                  <a:lnTo>
                    <a:pt x="130" y="1311"/>
                  </a:lnTo>
                  <a:lnTo>
                    <a:pt x="107" y="1313"/>
                  </a:lnTo>
                  <a:lnTo>
                    <a:pt x="105" y="1313"/>
                  </a:lnTo>
                  <a:lnTo>
                    <a:pt x="85" y="1311"/>
                  </a:lnTo>
                  <a:lnTo>
                    <a:pt x="67" y="1306"/>
                  </a:lnTo>
                  <a:lnTo>
                    <a:pt x="49" y="1297"/>
                  </a:lnTo>
                  <a:lnTo>
                    <a:pt x="33" y="1284"/>
                  </a:lnTo>
                  <a:lnTo>
                    <a:pt x="20" y="1270"/>
                  </a:lnTo>
                  <a:lnTo>
                    <a:pt x="9" y="1253"/>
                  </a:lnTo>
                  <a:lnTo>
                    <a:pt x="3" y="1234"/>
                  </a:lnTo>
                  <a:lnTo>
                    <a:pt x="0" y="1215"/>
                  </a:lnTo>
                  <a:lnTo>
                    <a:pt x="0" y="1196"/>
                  </a:lnTo>
                  <a:lnTo>
                    <a:pt x="4" y="1176"/>
                  </a:lnTo>
                  <a:lnTo>
                    <a:pt x="361" y="73"/>
                  </a:lnTo>
                  <a:lnTo>
                    <a:pt x="370" y="53"/>
                  </a:lnTo>
                  <a:lnTo>
                    <a:pt x="382" y="35"/>
                  </a:lnTo>
                  <a:lnTo>
                    <a:pt x="399" y="20"/>
                  </a:lnTo>
                  <a:lnTo>
                    <a:pt x="418" y="10"/>
                  </a:lnTo>
                  <a:lnTo>
                    <a:pt x="438" y="3"/>
                  </a:lnTo>
                  <a:lnTo>
                    <a:pt x="46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4" name="Freeform 46">
              <a:extLst>
                <a:ext uri="{FF2B5EF4-FFF2-40B4-BE49-F238E27FC236}">
                  <a16:creationId xmlns:a16="http://schemas.microsoft.com/office/drawing/2014/main" id="{58187714-D63B-4D56-BDE2-9DE81DCA98AD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1438" y="1927225"/>
              <a:ext cx="595313" cy="571500"/>
            </a:xfrm>
            <a:custGeom>
              <a:avLst/>
              <a:gdLst>
                <a:gd name="T0" fmla="*/ 105 w 750"/>
                <a:gd name="T1" fmla="*/ 0 h 721"/>
                <a:gd name="T2" fmla="*/ 128 w 750"/>
                <a:gd name="T3" fmla="*/ 3 h 721"/>
                <a:gd name="T4" fmla="*/ 149 w 750"/>
                <a:gd name="T5" fmla="*/ 11 h 721"/>
                <a:gd name="T6" fmla="*/ 690 w 750"/>
                <a:gd name="T7" fmla="*/ 261 h 721"/>
                <a:gd name="T8" fmla="*/ 710 w 750"/>
                <a:gd name="T9" fmla="*/ 274 h 721"/>
                <a:gd name="T10" fmla="*/ 727 w 750"/>
                <a:gd name="T11" fmla="*/ 291 h 721"/>
                <a:gd name="T12" fmla="*/ 740 w 750"/>
                <a:gd name="T13" fmla="*/ 310 h 721"/>
                <a:gd name="T14" fmla="*/ 747 w 750"/>
                <a:gd name="T15" fmla="*/ 332 h 721"/>
                <a:gd name="T16" fmla="*/ 750 w 750"/>
                <a:gd name="T17" fmla="*/ 357 h 721"/>
                <a:gd name="T18" fmla="*/ 750 w 750"/>
                <a:gd name="T19" fmla="*/ 364 h 721"/>
                <a:gd name="T20" fmla="*/ 747 w 750"/>
                <a:gd name="T21" fmla="*/ 389 h 721"/>
                <a:gd name="T22" fmla="*/ 740 w 750"/>
                <a:gd name="T23" fmla="*/ 410 h 721"/>
                <a:gd name="T24" fmla="*/ 727 w 750"/>
                <a:gd name="T25" fmla="*/ 430 h 721"/>
                <a:gd name="T26" fmla="*/ 710 w 750"/>
                <a:gd name="T27" fmla="*/ 447 h 721"/>
                <a:gd name="T28" fmla="*/ 690 w 750"/>
                <a:gd name="T29" fmla="*/ 460 h 721"/>
                <a:gd name="T30" fmla="*/ 149 w 750"/>
                <a:gd name="T31" fmla="*/ 710 h 721"/>
                <a:gd name="T32" fmla="*/ 128 w 750"/>
                <a:gd name="T33" fmla="*/ 718 h 721"/>
                <a:gd name="T34" fmla="*/ 105 w 750"/>
                <a:gd name="T35" fmla="*/ 721 h 721"/>
                <a:gd name="T36" fmla="*/ 85 w 750"/>
                <a:gd name="T37" fmla="*/ 719 h 721"/>
                <a:gd name="T38" fmla="*/ 67 w 750"/>
                <a:gd name="T39" fmla="*/ 712 h 721"/>
                <a:gd name="T40" fmla="*/ 48 w 750"/>
                <a:gd name="T41" fmla="*/ 704 h 721"/>
                <a:gd name="T42" fmla="*/ 32 w 750"/>
                <a:gd name="T43" fmla="*/ 691 h 721"/>
                <a:gd name="T44" fmla="*/ 19 w 750"/>
                <a:gd name="T45" fmla="*/ 675 h 721"/>
                <a:gd name="T46" fmla="*/ 9 w 750"/>
                <a:gd name="T47" fmla="*/ 656 h 721"/>
                <a:gd name="T48" fmla="*/ 2 w 750"/>
                <a:gd name="T49" fmla="*/ 636 h 721"/>
                <a:gd name="T50" fmla="*/ 0 w 750"/>
                <a:gd name="T51" fmla="*/ 616 h 721"/>
                <a:gd name="T52" fmla="*/ 0 w 750"/>
                <a:gd name="T53" fmla="*/ 613 h 721"/>
                <a:gd name="T54" fmla="*/ 2 w 750"/>
                <a:gd name="T55" fmla="*/ 589 h 721"/>
                <a:gd name="T56" fmla="*/ 11 w 750"/>
                <a:gd name="T57" fmla="*/ 567 h 721"/>
                <a:gd name="T58" fmla="*/ 24 w 750"/>
                <a:gd name="T59" fmla="*/ 546 h 721"/>
                <a:gd name="T60" fmla="*/ 40 w 750"/>
                <a:gd name="T61" fmla="*/ 530 h 721"/>
                <a:gd name="T62" fmla="*/ 60 w 750"/>
                <a:gd name="T63" fmla="*/ 518 h 721"/>
                <a:gd name="T64" fmla="*/ 399 w 750"/>
                <a:gd name="T65" fmla="*/ 360 h 721"/>
                <a:gd name="T66" fmla="*/ 60 w 750"/>
                <a:gd name="T67" fmla="*/ 203 h 721"/>
                <a:gd name="T68" fmla="*/ 40 w 750"/>
                <a:gd name="T69" fmla="*/ 191 h 721"/>
                <a:gd name="T70" fmla="*/ 24 w 750"/>
                <a:gd name="T71" fmla="*/ 175 h 721"/>
                <a:gd name="T72" fmla="*/ 11 w 750"/>
                <a:gd name="T73" fmla="*/ 154 h 721"/>
                <a:gd name="T74" fmla="*/ 2 w 750"/>
                <a:gd name="T75" fmla="*/ 132 h 721"/>
                <a:gd name="T76" fmla="*/ 0 w 750"/>
                <a:gd name="T77" fmla="*/ 108 h 721"/>
                <a:gd name="T78" fmla="*/ 0 w 750"/>
                <a:gd name="T79" fmla="*/ 105 h 721"/>
                <a:gd name="T80" fmla="*/ 2 w 750"/>
                <a:gd name="T81" fmla="*/ 84 h 721"/>
                <a:gd name="T82" fmla="*/ 9 w 750"/>
                <a:gd name="T83" fmla="*/ 65 h 721"/>
                <a:gd name="T84" fmla="*/ 19 w 750"/>
                <a:gd name="T85" fmla="*/ 46 h 721"/>
                <a:gd name="T86" fmla="*/ 32 w 750"/>
                <a:gd name="T87" fmla="*/ 30 h 721"/>
                <a:gd name="T88" fmla="*/ 48 w 750"/>
                <a:gd name="T89" fmla="*/ 17 h 721"/>
                <a:gd name="T90" fmla="*/ 67 w 750"/>
                <a:gd name="T91" fmla="*/ 8 h 721"/>
                <a:gd name="T92" fmla="*/ 85 w 750"/>
                <a:gd name="T93" fmla="*/ 2 h 721"/>
                <a:gd name="T94" fmla="*/ 105 w 750"/>
                <a:gd name="T95" fmla="*/ 0 h 7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750" h="721">
                  <a:moveTo>
                    <a:pt x="105" y="0"/>
                  </a:moveTo>
                  <a:lnTo>
                    <a:pt x="128" y="3"/>
                  </a:lnTo>
                  <a:lnTo>
                    <a:pt x="149" y="11"/>
                  </a:lnTo>
                  <a:lnTo>
                    <a:pt x="690" y="261"/>
                  </a:lnTo>
                  <a:lnTo>
                    <a:pt x="710" y="274"/>
                  </a:lnTo>
                  <a:lnTo>
                    <a:pt x="727" y="291"/>
                  </a:lnTo>
                  <a:lnTo>
                    <a:pt x="740" y="310"/>
                  </a:lnTo>
                  <a:lnTo>
                    <a:pt x="747" y="332"/>
                  </a:lnTo>
                  <a:lnTo>
                    <a:pt x="750" y="357"/>
                  </a:lnTo>
                  <a:lnTo>
                    <a:pt x="750" y="364"/>
                  </a:lnTo>
                  <a:lnTo>
                    <a:pt x="747" y="389"/>
                  </a:lnTo>
                  <a:lnTo>
                    <a:pt x="740" y="410"/>
                  </a:lnTo>
                  <a:lnTo>
                    <a:pt x="727" y="430"/>
                  </a:lnTo>
                  <a:lnTo>
                    <a:pt x="710" y="447"/>
                  </a:lnTo>
                  <a:lnTo>
                    <a:pt x="690" y="460"/>
                  </a:lnTo>
                  <a:lnTo>
                    <a:pt x="149" y="710"/>
                  </a:lnTo>
                  <a:lnTo>
                    <a:pt x="128" y="718"/>
                  </a:lnTo>
                  <a:lnTo>
                    <a:pt x="105" y="721"/>
                  </a:lnTo>
                  <a:lnTo>
                    <a:pt x="85" y="719"/>
                  </a:lnTo>
                  <a:lnTo>
                    <a:pt x="67" y="712"/>
                  </a:lnTo>
                  <a:lnTo>
                    <a:pt x="48" y="704"/>
                  </a:lnTo>
                  <a:lnTo>
                    <a:pt x="32" y="691"/>
                  </a:lnTo>
                  <a:lnTo>
                    <a:pt x="19" y="675"/>
                  </a:lnTo>
                  <a:lnTo>
                    <a:pt x="9" y="656"/>
                  </a:lnTo>
                  <a:lnTo>
                    <a:pt x="2" y="636"/>
                  </a:lnTo>
                  <a:lnTo>
                    <a:pt x="0" y="616"/>
                  </a:lnTo>
                  <a:lnTo>
                    <a:pt x="0" y="613"/>
                  </a:lnTo>
                  <a:lnTo>
                    <a:pt x="2" y="589"/>
                  </a:lnTo>
                  <a:lnTo>
                    <a:pt x="11" y="567"/>
                  </a:lnTo>
                  <a:lnTo>
                    <a:pt x="24" y="546"/>
                  </a:lnTo>
                  <a:lnTo>
                    <a:pt x="40" y="530"/>
                  </a:lnTo>
                  <a:lnTo>
                    <a:pt x="60" y="518"/>
                  </a:lnTo>
                  <a:lnTo>
                    <a:pt x="399" y="360"/>
                  </a:lnTo>
                  <a:lnTo>
                    <a:pt x="60" y="203"/>
                  </a:lnTo>
                  <a:lnTo>
                    <a:pt x="40" y="191"/>
                  </a:lnTo>
                  <a:lnTo>
                    <a:pt x="24" y="175"/>
                  </a:lnTo>
                  <a:lnTo>
                    <a:pt x="11" y="154"/>
                  </a:lnTo>
                  <a:lnTo>
                    <a:pt x="2" y="132"/>
                  </a:lnTo>
                  <a:lnTo>
                    <a:pt x="0" y="108"/>
                  </a:lnTo>
                  <a:lnTo>
                    <a:pt x="0" y="105"/>
                  </a:lnTo>
                  <a:lnTo>
                    <a:pt x="2" y="84"/>
                  </a:lnTo>
                  <a:lnTo>
                    <a:pt x="9" y="65"/>
                  </a:lnTo>
                  <a:lnTo>
                    <a:pt x="19" y="46"/>
                  </a:lnTo>
                  <a:lnTo>
                    <a:pt x="32" y="30"/>
                  </a:lnTo>
                  <a:lnTo>
                    <a:pt x="48" y="17"/>
                  </a:lnTo>
                  <a:lnTo>
                    <a:pt x="67" y="8"/>
                  </a:lnTo>
                  <a:lnTo>
                    <a:pt x="85" y="2"/>
                  </a:lnTo>
                  <a:lnTo>
                    <a:pt x="10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A549937E-9EEE-4DE0-A845-65E20CD2AF5A}"/>
              </a:ext>
            </a:extLst>
          </p:cNvPr>
          <p:cNvSpPr txBox="1"/>
          <p:nvPr/>
        </p:nvSpPr>
        <p:spPr>
          <a:xfrm>
            <a:off x="2263549" y="5211788"/>
            <a:ext cx="18954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Exercise code link:</a:t>
            </a:r>
          </a:p>
          <a:p>
            <a:pPr marL="285750" indent="-285750">
              <a:buFontTx/>
              <a:buChar char="-"/>
            </a:pPr>
            <a:r>
              <a:rPr lang="en-US" dirty="0">
                <a:hlinkClick r:id="rId5"/>
              </a:rPr>
              <a:t>index.html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>
                <a:hlinkClick r:id="rId6"/>
              </a:rPr>
              <a:t>reuse.js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67427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5" name="Title 3">
            <a:extLst>
              <a:ext uri="{FF2B5EF4-FFF2-40B4-BE49-F238E27FC236}">
                <a16:creationId xmlns:a16="http://schemas.microsoft.com/office/drawing/2014/main" id="{4CF675C5-16F4-4D4A-81B1-59107C0205C8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Introduction to UI5 SDK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6809A2-09D8-4436-8FBC-6EFDF7DA2B6A}"/>
              </a:ext>
            </a:extLst>
          </p:cNvPr>
          <p:cNvSpPr txBox="1"/>
          <p:nvPr/>
        </p:nvSpPr>
        <p:spPr>
          <a:xfrm>
            <a:off x="261764" y="779090"/>
            <a:ext cx="797242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Documentation of SAP UI5 is </a:t>
            </a:r>
            <a:r>
              <a:rPr lang="en-US" b="0" i="0" dirty="0">
                <a:solidFill>
                  <a:srgbClr val="2B2B2B"/>
                </a:solidFill>
                <a:effectLst/>
                <a:latin typeface="-apple-system"/>
              </a:rPr>
              <a:t>available at </a:t>
            </a:r>
            <a:r>
              <a:rPr lang="en-US" b="0" i="0" u="none" strike="noStrike" dirty="0">
                <a:solidFill>
                  <a:srgbClr val="0600FF"/>
                </a:solidFill>
                <a:effectLst/>
                <a:latin typeface="-apple-system"/>
                <a:hlinkClick r:id="rId3"/>
              </a:rPr>
              <a:t>the SAPUI5 Software Development Kit</a:t>
            </a:r>
            <a:r>
              <a:rPr lang="en-US" b="0" i="0" dirty="0">
                <a:solidFill>
                  <a:srgbClr val="2B2B2B"/>
                </a:solidFill>
                <a:effectLst/>
                <a:latin typeface="-apple-system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2B2B2B"/>
                </a:solidFill>
                <a:latin typeface="-apple-system"/>
              </a:rPr>
              <a:t>We can access the SAP UI5 API’s at the Documentation page of SAP UI5 or you can use the link to go to sap’s API screen - </a:t>
            </a:r>
            <a:r>
              <a:rPr lang="en-US" dirty="0">
                <a:solidFill>
                  <a:srgbClr val="2B2B2B"/>
                </a:solidFill>
                <a:latin typeface="-apple-system"/>
                <a:hlinkClick r:id="rId4"/>
              </a:rPr>
              <a:t>LINK</a:t>
            </a:r>
            <a:r>
              <a:rPr lang="en-US" dirty="0"/>
              <a:t> </a:t>
            </a:r>
          </a:p>
          <a:p>
            <a:pPr marL="285750" indent="-285750">
              <a:buFontTx/>
              <a:buChar char="-"/>
            </a:pPr>
            <a:r>
              <a:rPr lang="en-US" dirty="0"/>
              <a:t>We can directly search the required </a:t>
            </a:r>
            <a:r>
              <a:rPr lang="en-US" dirty="0" err="1"/>
              <a:t>api’s</a:t>
            </a:r>
            <a:r>
              <a:rPr lang="en-US" dirty="0"/>
              <a:t> on the SDK.</a:t>
            </a:r>
          </a:p>
          <a:p>
            <a:pPr marL="285750" indent="-285750">
              <a:buFontTx/>
              <a:buChar char="-"/>
            </a:pPr>
            <a:r>
              <a:rPr lang="en-US" dirty="0"/>
              <a:t>SDK contains the sample of all the controls which we can use in UI5</a:t>
            </a:r>
          </a:p>
        </p:txBody>
      </p:sp>
      <p:pic>
        <p:nvPicPr>
          <p:cNvPr id="9" name="Picture 8">
            <a:hlinkClick r:id="rId4"/>
            <a:extLst>
              <a:ext uri="{FF2B5EF4-FFF2-40B4-BE49-F238E27FC236}">
                <a16:creationId xmlns:a16="http://schemas.microsoft.com/office/drawing/2014/main" id="{E0C16428-E03C-4742-B2C3-13BF7AC23F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550" y="2725341"/>
            <a:ext cx="5313944" cy="251537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5949574-636B-4552-AD83-ECA4225FBF5C}"/>
              </a:ext>
            </a:extLst>
          </p:cNvPr>
          <p:cNvSpPr txBox="1"/>
          <p:nvPr/>
        </p:nvSpPr>
        <p:spPr>
          <a:xfrm>
            <a:off x="1893092" y="5332516"/>
            <a:ext cx="3357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SAP UI5 API reference screen</a:t>
            </a:r>
          </a:p>
        </p:txBody>
      </p:sp>
      <p:pic>
        <p:nvPicPr>
          <p:cNvPr id="12" name="Picture 11">
            <a:hlinkClick r:id="rId6"/>
            <a:extLst>
              <a:ext uri="{FF2B5EF4-FFF2-40B4-BE49-F238E27FC236}">
                <a16:creationId xmlns:a16="http://schemas.microsoft.com/office/drawing/2014/main" id="{6A1974E8-678C-4581-909F-5FF445FC2E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59964" y="2725341"/>
            <a:ext cx="5313944" cy="253733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AB5F181-D1AC-488E-82F3-20FA21001D43}"/>
              </a:ext>
            </a:extLst>
          </p:cNvPr>
          <p:cNvSpPr txBox="1"/>
          <p:nvPr/>
        </p:nvSpPr>
        <p:spPr>
          <a:xfrm>
            <a:off x="8023115" y="5332516"/>
            <a:ext cx="3357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SAP UI5 Sample reference screen</a:t>
            </a:r>
          </a:p>
        </p:txBody>
      </p:sp>
    </p:spTree>
    <p:extLst>
      <p:ext uri="{BB962C8B-B14F-4D97-AF65-F5344CB8AC3E}">
        <p14:creationId xmlns:p14="http://schemas.microsoft.com/office/powerpoint/2010/main" val="25589770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Skiing &amp; snowboarding | Verbier - Val de Bagnes | Office du Tourisme">
            <a:extLst>
              <a:ext uri="{FF2B5EF4-FFF2-40B4-BE49-F238E27FC236}">
                <a16:creationId xmlns:a16="http://schemas.microsoft.com/office/drawing/2014/main" id="{FB2A06C6-4072-44CB-A6A0-DFD7B99FED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E8437BB-909A-48EB-B662-A7F590544E70}"/>
              </a:ext>
            </a:extLst>
          </p:cNvPr>
          <p:cNvSpPr txBox="1"/>
          <p:nvPr/>
        </p:nvSpPr>
        <p:spPr>
          <a:xfrm>
            <a:off x="2466109" y="2209904"/>
            <a:ext cx="787861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latin typeface="Arial Black" panose="020B0A04020102020204" pitchFamily="34" charset="0"/>
              </a:rPr>
              <a:t>INTRODUCTION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4991" y="0"/>
            <a:ext cx="1577009" cy="155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4098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5" name="Title 3">
            <a:extLst>
              <a:ext uri="{FF2B5EF4-FFF2-40B4-BE49-F238E27FC236}">
                <a16:creationId xmlns:a16="http://schemas.microsoft.com/office/drawing/2014/main" id="{5F0965B0-2CA7-404C-96C7-4C6D9AB9E765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UI5 SDK continues…</a:t>
            </a: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C06EAA6D-F35E-47E9-A3F3-7177C6D382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525" y="2462000"/>
            <a:ext cx="5533426" cy="26910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F307FE9-810A-44FC-A424-3D9A00933727}"/>
              </a:ext>
            </a:extLst>
          </p:cNvPr>
          <p:cNvSpPr txBox="1"/>
          <p:nvPr/>
        </p:nvSpPr>
        <p:spPr>
          <a:xfrm>
            <a:off x="261764" y="779090"/>
            <a:ext cx="8763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UI5 SDK contains tools to make the development smooth for the developers.</a:t>
            </a:r>
          </a:p>
          <a:p>
            <a:pPr marL="285750" indent="-285750">
              <a:buFontTx/>
              <a:buChar char="-"/>
            </a:pPr>
            <a:r>
              <a:rPr lang="en-US" dirty="0"/>
              <a:t>It has UI5 icon packs which can be directly accessed for the UI5 SDK’s Tool Screen (</a:t>
            </a:r>
            <a:r>
              <a:rPr lang="en-US" dirty="0">
                <a:hlinkClick r:id="rId3"/>
              </a:rPr>
              <a:t>Link</a:t>
            </a:r>
            <a:r>
              <a:rPr lang="en-US" dirty="0"/>
              <a:t>).</a:t>
            </a:r>
          </a:p>
          <a:p>
            <a:pPr marL="285750" indent="-285750">
              <a:buFontTx/>
              <a:buChar char="-"/>
            </a:pPr>
            <a:r>
              <a:rPr lang="en-US" dirty="0"/>
              <a:t>SAP UI5 SDK provides us the demo application, So we can get an idea about how to create different type of applications using UI5 controls</a:t>
            </a:r>
          </a:p>
        </p:txBody>
      </p:sp>
      <p:pic>
        <p:nvPicPr>
          <p:cNvPr id="9" name="Picture 8">
            <a:hlinkClick r:id="rId5"/>
            <a:extLst>
              <a:ext uri="{FF2B5EF4-FFF2-40B4-BE49-F238E27FC236}">
                <a16:creationId xmlns:a16="http://schemas.microsoft.com/office/drawing/2014/main" id="{1453877D-1458-4601-9E90-EBF2DC88F3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39185" y="2462000"/>
            <a:ext cx="5533426" cy="265790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0184132-1BC4-49CA-BDDE-1BDE9BF46DEA}"/>
              </a:ext>
            </a:extLst>
          </p:cNvPr>
          <p:cNvSpPr txBox="1"/>
          <p:nvPr/>
        </p:nvSpPr>
        <p:spPr>
          <a:xfrm>
            <a:off x="1743075" y="5238750"/>
            <a:ext cx="2943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UI5 SDK Tools Screen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74879CC-AD62-4415-B934-DBC70B4241B5}"/>
              </a:ext>
            </a:extLst>
          </p:cNvPr>
          <p:cNvSpPr txBox="1"/>
          <p:nvPr/>
        </p:nvSpPr>
        <p:spPr>
          <a:xfrm>
            <a:off x="7505700" y="5162550"/>
            <a:ext cx="2943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UI5 SDK Demo Apps Screen</a:t>
            </a:r>
          </a:p>
        </p:txBody>
      </p:sp>
    </p:spTree>
    <p:extLst>
      <p:ext uri="{BB962C8B-B14F-4D97-AF65-F5344CB8AC3E}">
        <p14:creationId xmlns:p14="http://schemas.microsoft.com/office/powerpoint/2010/main" val="12267712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5" name="Title 3">
            <a:extLst>
              <a:ext uri="{FF2B5EF4-FFF2-40B4-BE49-F238E27FC236}">
                <a16:creationId xmlns:a16="http://schemas.microsoft.com/office/drawing/2014/main" id="{5F0965B0-2CA7-404C-96C7-4C6D9AB9E765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UI5 SDK continues…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E3B0117-E8E8-4606-949F-807D26B346AC}"/>
              </a:ext>
            </a:extLst>
          </p:cNvPr>
          <p:cNvSpPr txBox="1"/>
          <p:nvPr/>
        </p:nvSpPr>
        <p:spPr>
          <a:xfrm>
            <a:off x="261764" y="779090"/>
            <a:ext cx="91059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When we search and open any API we see a screen similar to one which is shown below.</a:t>
            </a:r>
          </a:p>
          <a:p>
            <a:pPr marL="285750" indent="-285750">
              <a:buFontTx/>
              <a:buChar char="-"/>
            </a:pPr>
            <a:r>
              <a:rPr lang="en-US" dirty="0"/>
              <a:t>Every API contains different kind of: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Properties, 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Aggregations, 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Associations,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Events,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Methods </a:t>
            </a:r>
          </a:p>
        </p:txBody>
      </p:sp>
      <p:pic>
        <p:nvPicPr>
          <p:cNvPr id="14" name="Picture 13">
            <a:hlinkClick r:id="rId3"/>
            <a:extLst>
              <a:ext uri="{FF2B5EF4-FFF2-40B4-BE49-F238E27FC236}">
                <a16:creationId xmlns:a16="http://schemas.microsoft.com/office/drawing/2014/main" id="{7B622E81-F481-4135-9ABF-5F6B3237AD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6550" y="1882857"/>
            <a:ext cx="8420100" cy="3979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6551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FF912B5-CB91-984A-A326-06D0A1B895C3}"/>
              </a:ext>
            </a:extLst>
          </p:cNvPr>
          <p:cNvSpPr/>
          <p:nvPr/>
        </p:nvSpPr>
        <p:spPr>
          <a:xfrm>
            <a:off x="-2415" y="-2412"/>
            <a:ext cx="12192001" cy="6858000"/>
          </a:xfrm>
          <a:prstGeom prst="roundRect">
            <a:avLst>
              <a:gd name="adj" fmla="val 0"/>
            </a:avLst>
          </a:prstGeom>
          <a:solidFill>
            <a:schemeClr val="tx2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415253-65BB-C843-B5D8-DB41A0DCD078}"/>
              </a:ext>
            </a:extLst>
          </p:cNvPr>
          <p:cNvSpPr/>
          <p:nvPr/>
        </p:nvSpPr>
        <p:spPr>
          <a:xfrm>
            <a:off x="4335912" y="3378839"/>
            <a:ext cx="407194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Day 1</a:t>
            </a:r>
          </a:p>
        </p:txBody>
      </p:sp>
    </p:spTree>
    <p:extLst>
      <p:ext uri="{BB962C8B-B14F-4D97-AF65-F5344CB8AC3E}">
        <p14:creationId xmlns:p14="http://schemas.microsoft.com/office/powerpoint/2010/main" val="39912433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1028" name="Picture 4" descr="Free Vector | Flat people with question marks background">
            <a:extLst>
              <a:ext uri="{FF2B5EF4-FFF2-40B4-BE49-F238E27FC236}">
                <a16:creationId xmlns:a16="http://schemas.microsoft.com/office/drawing/2014/main" id="{E158EC70-4769-4E41-A278-C90EC4E480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2246"/>
          <a:stretch/>
        </p:blipFill>
        <p:spPr bwMode="auto">
          <a:xfrm>
            <a:off x="1848418" y="639706"/>
            <a:ext cx="7599507" cy="590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94C3DB2-D47E-4B94-804B-87AF1FDEF86E}"/>
              </a:ext>
            </a:extLst>
          </p:cNvPr>
          <p:cNvSpPr txBox="1"/>
          <p:nvPr/>
        </p:nvSpPr>
        <p:spPr>
          <a:xfrm>
            <a:off x="4535055" y="1052946"/>
            <a:ext cx="5588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Questions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7951"/>
            <a:ext cx="716699" cy="70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1182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Ski Jumping Arena - Free Presentation Templates">
            <a:extLst>
              <a:ext uri="{FF2B5EF4-FFF2-40B4-BE49-F238E27FC236}">
                <a16:creationId xmlns:a16="http://schemas.microsoft.com/office/drawing/2014/main" id="{B0D7E6A1-F72A-4F69-B4FB-A4ED7A0C6C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46" b="224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10833" y="356152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64" y="0"/>
            <a:ext cx="1977514" cy="19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08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3030278" y="2339163"/>
            <a:ext cx="9161718" cy="4518837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4877937"/>
          </a:xfrm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7" y="-1"/>
            <a:ext cx="12188826" cy="487793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3176" y="-10291"/>
            <a:ext cx="12187238" cy="4888227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350660" y="5992677"/>
            <a:ext cx="36361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Contact us today!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8180349" y="2925900"/>
            <a:ext cx="32302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5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 build the workforce of the future.</a:t>
            </a:r>
            <a:endParaRPr kumimoji="0" lang="en-US" sz="1200" b="0" i="0" u="none" strike="noStrike" kern="1200" cap="none" spc="5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1221995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825880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30,000+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4496601" y="311141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25000+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592" y="2279542"/>
            <a:ext cx="640226" cy="6402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6417" y="2272463"/>
            <a:ext cx="672103" cy="672103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685" y="691519"/>
            <a:ext cx="657267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We’re committed to empower you to be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Most Desirable Resource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350660" y="4998907"/>
            <a:ext cx="3901573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0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FREE WEBINARS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2741" y="2194371"/>
            <a:ext cx="852087" cy="852087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6519296" y="3369105"/>
            <a:ext cx="5612646" cy="3381741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4493739" y="5575313"/>
            <a:ext cx="2196807" cy="54749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4400880" y="5490869"/>
            <a:ext cx="2196807" cy="5474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4804221" y="5590861"/>
            <a:ext cx="1467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Enroll Now!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916" y="501199"/>
            <a:ext cx="1956681" cy="193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6076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8A4613-6F8A-40A2-B2DE-12F49D2C9098}"/>
              </a:ext>
            </a:extLst>
          </p:cNvPr>
          <p:cNvSpPr txBox="1"/>
          <p:nvPr/>
        </p:nvSpPr>
        <p:spPr>
          <a:xfrm>
            <a:off x="92365" y="180309"/>
            <a:ext cx="114623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8" y="826640"/>
            <a:ext cx="5727192" cy="34527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:a16="http://schemas.microsoft.com/office/drawing/2014/main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30" y="1061561"/>
            <a:ext cx="5956261" cy="333756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:a16="http://schemas.microsoft.com/office/drawing/2014/main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7" y="3132709"/>
            <a:ext cx="5727193" cy="35396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:a16="http://schemas.microsoft.com/office/drawing/2014/main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58" y="3340131"/>
            <a:ext cx="5998933" cy="330473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6475416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5" name="Title 3">
            <a:extLst>
              <a:ext uri="{FF2B5EF4-FFF2-40B4-BE49-F238E27FC236}">
                <a16:creationId xmlns:a16="http://schemas.microsoft.com/office/drawing/2014/main" id="{1A6BD1B9-5E1B-4CA3-935F-B790EDDC14A1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Title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E25E03A-47AF-49BE-9D1B-D57E1C905630}"/>
              </a:ext>
            </a:extLst>
          </p:cNvPr>
          <p:cNvSpPr txBox="1"/>
          <p:nvPr/>
        </p:nvSpPr>
        <p:spPr>
          <a:xfrm>
            <a:off x="261764" y="779090"/>
            <a:ext cx="9105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13198488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</a:rPr>
              <a:t>Agenda – Day 1</a:t>
            </a:r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1026" name="Picture 2" descr="Tiny people doing priorities checklist flat illustration Free Vecto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0764" y="757264"/>
            <a:ext cx="5962650" cy="441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3A79EAA-1647-4107-B296-669CE3D2F38F}"/>
              </a:ext>
            </a:extLst>
          </p:cNvPr>
          <p:cNvSpPr txBox="1"/>
          <p:nvPr/>
        </p:nvSpPr>
        <p:spPr>
          <a:xfrm>
            <a:off x="388586" y="899721"/>
            <a:ext cx="454836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Introduction to SAP UI5</a:t>
            </a:r>
          </a:p>
          <a:p>
            <a:pPr marL="742950" lvl="1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i="1" dirty="0"/>
              <a:t>What is SAP UI5?</a:t>
            </a:r>
          </a:p>
          <a:p>
            <a:pPr marL="742950" lvl="1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i="1" dirty="0"/>
              <a:t>Under the Hood of SAP UI5</a:t>
            </a:r>
          </a:p>
          <a:p>
            <a:pPr marL="742950" lvl="1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i="1" dirty="0"/>
              <a:t>UI5 Development Tools</a:t>
            </a:r>
          </a:p>
          <a:p>
            <a:pPr marL="742950" lvl="1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i="1" dirty="0"/>
              <a:t>Installation of development Tools</a:t>
            </a:r>
          </a:p>
          <a:p>
            <a:pPr marL="742950" lvl="1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i="1" dirty="0"/>
              <a:t>Introduction to HTML</a:t>
            </a:r>
          </a:p>
          <a:p>
            <a:pPr marL="742950" lvl="1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i="1" dirty="0"/>
              <a:t>Introduction to CSS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C45B0E-9025-4236-A293-3773E134109F}"/>
              </a:ext>
            </a:extLst>
          </p:cNvPr>
          <p:cNvSpPr txBox="1"/>
          <p:nvPr/>
        </p:nvSpPr>
        <p:spPr>
          <a:xfrm>
            <a:off x="261764" y="3079930"/>
            <a:ext cx="1790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--</a:t>
            </a:r>
            <a:r>
              <a:rPr lang="en-US" dirty="0"/>
              <a:t>Break-</a:t>
            </a:r>
            <a:r>
              <a:rPr lang="en-US" i="1" dirty="0"/>
              <a:t>-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142256-BD02-447F-8CE0-E76CA189F66B}"/>
              </a:ext>
            </a:extLst>
          </p:cNvPr>
          <p:cNvSpPr txBox="1"/>
          <p:nvPr/>
        </p:nvSpPr>
        <p:spPr>
          <a:xfrm>
            <a:off x="867063" y="3595753"/>
            <a:ext cx="541943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JavaScript Introduction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Difference b/w Synchronous and Asynchronous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Array and Object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Introduction to jQuery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Introduction to the UI5 SDK</a:t>
            </a:r>
          </a:p>
        </p:txBody>
      </p:sp>
    </p:spTree>
    <p:extLst>
      <p:ext uri="{BB962C8B-B14F-4D97-AF65-F5344CB8AC3E}">
        <p14:creationId xmlns:p14="http://schemas.microsoft.com/office/powerpoint/2010/main" val="23218573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600" b="1" dirty="0">
              <a:latin typeface="Cooper Black" panose="0208090404030B020404" pitchFamily="18" charset="0"/>
            </a:endParaRPr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067636" y="6583177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170E0F5-2AC9-46A0-8FB7-F6F2FAE52514}"/>
              </a:ext>
            </a:extLst>
          </p:cNvPr>
          <p:cNvSpPr txBox="1"/>
          <p:nvPr/>
        </p:nvSpPr>
        <p:spPr>
          <a:xfrm>
            <a:off x="2185457" y="5659428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Hardware Innovation 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5D86FD3-2AA8-4AC3-8DC8-6F086208D51C}"/>
              </a:ext>
            </a:extLst>
          </p:cNvPr>
          <p:cNvSpPr txBox="1"/>
          <p:nvPr/>
        </p:nvSpPr>
        <p:spPr>
          <a:xfrm>
            <a:off x="2185457" y="4300075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Software Innovation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8CB4FC-7B2F-471F-88D9-16A9C86F7206}"/>
              </a:ext>
            </a:extLst>
          </p:cNvPr>
          <p:cNvSpPr txBox="1"/>
          <p:nvPr/>
        </p:nvSpPr>
        <p:spPr>
          <a:xfrm>
            <a:off x="261764" y="779937"/>
            <a:ext cx="1102729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0" i="0" dirty="0">
                <a:effectLst/>
              </a:rPr>
              <a:t>SAPUI5 (SAP user interface for HTML5) is a collection of libraries that you can use to build desktop and mobile applications that run in a browser. With the SAPUI5 JavaScript toolkit, you can create web applications using HTML5 web development standards.</a:t>
            </a:r>
          </a:p>
          <a:p>
            <a:pPr algn="just"/>
            <a:r>
              <a:rPr lang="en-US" dirty="0"/>
              <a:t>SAP UI5 is a </a:t>
            </a:r>
            <a:r>
              <a:rPr lang="en-US" b="1" u="sng" dirty="0"/>
              <a:t>framework</a:t>
            </a:r>
            <a:r>
              <a:rPr lang="en-US" dirty="0"/>
              <a:t> which is used to develop </a:t>
            </a:r>
            <a:r>
              <a:rPr lang="en-US" b="1" u="sng" dirty="0"/>
              <a:t>Responsive</a:t>
            </a:r>
            <a:r>
              <a:rPr lang="en-US" dirty="0"/>
              <a:t> web applications to run on any platform, any browser and any OS.</a:t>
            </a:r>
          </a:p>
          <a:p>
            <a:pPr algn="just"/>
            <a:endParaRPr lang="en-US" b="0" i="0" dirty="0">
              <a:effectLst/>
            </a:endParaRPr>
          </a:p>
          <a:p>
            <a:pPr algn="just"/>
            <a:endParaRPr lang="en-US" b="0" i="0" dirty="0">
              <a:solidFill>
                <a:srgbClr val="333333"/>
              </a:solidFill>
              <a:effectLst/>
              <a:latin typeface="SAPBook"/>
            </a:endParaRPr>
          </a:p>
        </p:txBody>
      </p:sp>
      <p:pic>
        <p:nvPicPr>
          <p:cNvPr id="1028" name="Picture 4" descr="Demo Kit - SAPUI5 SDK">
            <a:extLst>
              <a:ext uri="{FF2B5EF4-FFF2-40B4-BE49-F238E27FC236}">
                <a16:creationId xmlns:a16="http://schemas.microsoft.com/office/drawing/2014/main" id="{077D6B8C-2964-42F5-B821-501303CCEC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2907" y="4051952"/>
            <a:ext cx="472440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UI5 Tooling">
            <a:extLst>
              <a:ext uri="{FF2B5EF4-FFF2-40B4-BE49-F238E27FC236}">
                <a16:creationId xmlns:a16="http://schemas.microsoft.com/office/drawing/2014/main" id="{C0DEE3CF-A97A-45DC-8DFA-0375B7D178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1852" y="3924417"/>
            <a:ext cx="4870524" cy="2005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DE53FCC5-4FB9-4DE2-9EC9-8ABB18987788}"/>
              </a:ext>
            </a:extLst>
          </p:cNvPr>
          <p:cNvSpPr/>
          <p:nvPr/>
        </p:nvSpPr>
        <p:spPr>
          <a:xfrm>
            <a:off x="609625" y="2299264"/>
            <a:ext cx="1623018" cy="723501"/>
          </a:xfrm>
          <a:custGeom>
            <a:avLst/>
            <a:gdLst>
              <a:gd name="connsiteX0" fmla="*/ 4450040 w 5173927"/>
              <a:gd name="connsiteY0" fmla="*/ 0 h 1747861"/>
              <a:gd name="connsiteX1" fmla="*/ 5173927 w 5173927"/>
              <a:gd name="connsiteY1" fmla="*/ 873931 h 1747861"/>
              <a:gd name="connsiteX2" fmla="*/ 4450040 w 5173927"/>
              <a:gd name="connsiteY2" fmla="*/ 1747861 h 1747861"/>
              <a:gd name="connsiteX3" fmla="*/ 4450040 w 5173927"/>
              <a:gd name="connsiteY3" fmla="*/ 1402967 h 1747861"/>
              <a:gd name="connsiteX4" fmla="*/ 0 w 5173927"/>
              <a:gd name="connsiteY4" fmla="*/ 1402967 h 1747861"/>
              <a:gd name="connsiteX5" fmla="*/ 0 w 5173927"/>
              <a:gd name="connsiteY5" fmla="*/ 344893 h 1747861"/>
              <a:gd name="connsiteX6" fmla="*/ 4450040 w 5173927"/>
              <a:gd name="connsiteY6" fmla="*/ 344893 h 1747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73927" h="1747861">
                <a:moveTo>
                  <a:pt x="4450040" y="0"/>
                </a:moveTo>
                <a:lnTo>
                  <a:pt x="5173927" y="873931"/>
                </a:lnTo>
                <a:lnTo>
                  <a:pt x="4450040" y="1747861"/>
                </a:lnTo>
                <a:lnTo>
                  <a:pt x="4450040" y="1402967"/>
                </a:lnTo>
                <a:lnTo>
                  <a:pt x="0" y="1402967"/>
                </a:lnTo>
                <a:lnTo>
                  <a:pt x="0" y="344893"/>
                </a:lnTo>
                <a:lnTo>
                  <a:pt x="4450040" y="344893"/>
                </a:lnTo>
                <a:close/>
              </a:path>
            </a:pathLst>
          </a:custGeom>
          <a:solidFill>
            <a:srgbClr val="FA7904"/>
          </a:solidFill>
          <a:ln>
            <a:noFill/>
          </a:ln>
          <a:effectLst>
            <a:outerShdw blurRad="292100" dist="101600" dir="16200000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FB9F8FC3-5CB7-4E02-AB6D-678CF32C0C8D}"/>
              </a:ext>
            </a:extLst>
          </p:cNvPr>
          <p:cNvSpPr/>
          <p:nvPr/>
        </p:nvSpPr>
        <p:spPr>
          <a:xfrm>
            <a:off x="609624" y="2661014"/>
            <a:ext cx="1623019" cy="723501"/>
          </a:xfrm>
          <a:custGeom>
            <a:avLst/>
            <a:gdLst>
              <a:gd name="connsiteX0" fmla="*/ 4450040 w 5173927"/>
              <a:gd name="connsiteY0" fmla="*/ 0 h 1747861"/>
              <a:gd name="connsiteX1" fmla="*/ 5173927 w 5173927"/>
              <a:gd name="connsiteY1" fmla="*/ 873931 h 1747861"/>
              <a:gd name="connsiteX2" fmla="*/ 4450040 w 5173927"/>
              <a:gd name="connsiteY2" fmla="*/ 1747861 h 1747861"/>
              <a:gd name="connsiteX3" fmla="*/ 4450040 w 5173927"/>
              <a:gd name="connsiteY3" fmla="*/ 1402967 h 1747861"/>
              <a:gd name="connsiteX4" fmla="*/ 0 w 5173927"/>
              <a:gd name="connsiteY4" fmla="*/ 1402967 h 1747861"/>
              <a:gd name="connsiteX5" fmla="*/ 0 w 5173927"/>
              <a:gd name="connsiteY5" fmla="*/ 344893 h 1747861"/>
              <a:gd name="connsiteX6" fmla="*/ 4450040 w 5173927"/>
              <a:gd name="connsiteY6" fmla="*/ 344893 h 1747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73927" h="1747861">
                <a:moveTo>
                  <a:pt x="4450040" y="0"/>
                </a:moveTo>
                <a:lnTo>
                  <a:pt x="5173927" y="873931"/>
                </a:lnTo>
                <a:lnTo>
                  <a:pt x="4450040" y="1747861"/>
                </a:lnTo>
                <a:lnTo>
                  <a:pt x="4450040" y="1402967"/>
                </a:lnTo>
                <a:lnTo>
                  <a:pt x="0" y="1402967"/>
                </a:lnTo>
                <a:lnTo>
                  <a:pt x="0" y="344893"/>
                </a:lnTo>
                <a:lnTo>
                  <a:pt x="4450040" y="344893"/>
                </a:lnTo>
                <a:close/>
              </a:path>
            </a:pathLst>
          </a:custGeom>
          <a:solidFill>
            <a:srgbClr val="CB2332"/>
          </a:solidFill>
          <a:ln>
            <a:noFill/>
          </a:ln>
          <a:effectLst>
            <a:outerShdw blurRad="292100" dist="101600" dir="16200000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F4B0A666-BD82-4EDC-A6C1-8B702F2E0BE0}"/>
              </a:ext>
            </a:extLst>
          </p:cNvPr>
          <p:cNvSpPr/>
          <p:nvPr/>
        </p:nvSpPr>
        <p:spPr>
          <a:xfrm>
            <a:off x="609624" y="3022765"/>
            <a:ext cx="1623019" cy="723501"/>
          </a:xfrm>
          <a:custGeom>
            <a:avLst/>
            <a:gdLst>
              <a:gd name="connsiteX0" fmla="*/ 4450040 w 5173927"/>
              <a:gd name="connsiteY0" fmla="*/ 0 h 1747861"/>
              <a:gd name="connsiteX1" fmla="*/ 5173927 w 5173927"/>
              <a:gd name="connsiteY1" fmla="*/ 873931 h 1747861"/>
              <a:gd name="connsiteX2" fmla="*/ 4450040 w 5173927"/>
              <a:gd name="connsiteY2" fmla="*/ 1747861 h 1747861"/>
              <a:gd name="connsiteX3" fmla="*/ 4450040 w 5173927"/>
              <a:gd name="connsiteY3" fmla="*/ 1402967 h 1747861"/>
              <a:gd name="connsiteX4" fmla="*/ 0 w 5173927"/>
              <a:gd name="connsiteY4" fmla="*/ 1402967 h 1747861"/>
              <a:gd name="connsiteX5" fmla="*/ 0 w 5173927"/>
              <a:gd name="connsiteY5" fmla="*/ 344893 h 1747861"/>
              <a:gd name="connsiteX6" fmla="*/ 4450040 w 5173927"/>
              <a:gd name="connsiteY6" fmla="*/ 344893 h 1747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73927" h="1747861">
                <a:moveTo>
                  <a:pt x="4450040" y="0"/>
                </a:moveTo>
                <a:lnTo>
                  <a:pt x="5173927" y="873931"/>
                </a:lnTo>
                <a:lnTo>
                  <a:pt x="4450040" y="1747861"/>
                </a:lnTo>
                <a:lnTo>
                  <a:pt x="4450040" y="1402967"/>
                </a:lnTo>
                <a:lnTo>
                  <a:pt x="0" y="1402967"/>
                </a:lnTo>
                <a:lnTo>
                  <a:pt x="0" y="344893"/>
                </a:lnTo>
                <a:lnTo>
                  <a:pt x="4450040" y="344893"/>
                </a:lnTo>
                <a:close/>
              </a:path>
            </a:pathLst>
          </a:custGeom>
          <a:solidFill>
            <a:srgbClr val="8B103E"/>
          </a:solidFill>
          <a:ln>
            <a:noFill/>
          </a:ln>
          <a:effectLst>
            <a:outerShdw blurRad="292100" dist="101600" dir="16200000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8549241E-D5A2-4AC0-90B8-F834F780AF16}"/>
              </a:ext>
            </a:extLst>
          </p:cNvPr>
          <p:cNvSpPr/>
          <p:nvPr/>
        </p:nvSpPr>
        <p:spPr>
          <a:xfrm>
            <a:off x="609624" y="3384516"/>
            <a:ext cx="1623019" cy="723501"/>
          </a:xfrm>
          <a:custGeom>
            <a:avLst/>
            <a:gdLst>
              <a:gd name="connsiteX0" fmla="*/ 4450040 w 5173927"/>
              <a:gd name="connsiteY0" fmla="*/ 0 h 1747861"/>
              <a:gd name="connsiteX1" fmla="*/ 5173927 w 5173927"/>
              <a:gd name="connsiteY1" fmla="*/ 873931 h 1747861"/>
              <a:gd name="connsiteX2" fmla="*/ 4450040 w 5173927"/>
              <a:gd name="connsiteY2" fmla="*/ 1747861 h 1747861"/>
              <a:gd name="connsiteX3" fmla="*/ 4450040 w 5173927"/>
              <a:gd name="connsiteY3" fmla="*/ 1402967 h 1747861"/>
              <a:gd name="connsiteX4" fmla="*/ 0 w 5173927"/>
              <a:gd name="connsiteY4" fmla="*/ 1402967 h 1747861"/>
              <a:gd name="connsiteX5" fmla="*/ 0 w 5173927"/>
              <a:gd name="connsiteY5" fmla="*/ 344893 h 1747861"/>
              <a:gd name="connsiteX6" fmla="*/ 4450040 w 5173927"/>
              <a:gd name="connsiteY6" fmla="*/ 344893 h 1747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73927" h="1747861">
                <a:moveTo>
                  <a:pt x="4450040" y="0"/>
                </a:moveTo>
                <a:lnTo>
                  <a:pt x="5173927" y="873931"/>
                </a:lnTo>
                <a:lnTo>
                  <a:pt x="4450040" y="1747861"/>
                </a:lnTo>
                <a:lnTo>
                  <a:pt x="4450040" y="1402967"/>
                </a:lnTo>
                <a:lnTo>
                  <a:pt x="0" y="1402967"/>
                </a:lnTo>
                <a:lnTo>
                  <a:pt x="0" y="344893"/>
                </a:lnTo>
                <a:lnTo>
                  <a:pt x="4450040" y="344893"/>
                </a:lnTo>
                <a:close/>
              </a:path>
            </a:pathLst>
          </a:custGeom>
          <a:solidFill>
            <a:srgbClr val="34B2E4"/>
          </a:solidFill>
          <a:ln>
            <a:noFill/>
          </a:ln>
          <a:effectLst>
            <a:outerShdw blurRad="292100" dist="101600" dir="16200000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13F83CF-5D36-49A8-9E64-1FAEC205B5AC}"/>
              </a:ext>
            </a:extLst>
          </p:cNvPr>
          <p:cNvSpPr txBox="1"/>
          <p:nvPr/>
        </p:nvSpPr>
        <p:spPr>
          <a:xfrm>
            <a:off x="609624" y="2433963"/>
            <a:ext cx="1357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Responsive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7A362C3-E6B0-48AF-A99B-C12B8EAB344F}"/>
              </a:ext>
            </a:extLst>
          </p:cNvPr>
          <p:cNvSpPr txBox="1"/>
          <p:nvPr/>
        </p:nvSpPr>
        <p:spPr>
          <a:xfrm>
            <a:off x="609624" y="2795713"/>
            <a:ext cx="1357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Framework</a:t>
            </a:r>
            <a:endParaRPr lang="en-US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54B6AF7-FDB8-431C-926C-4BE87B96F5D0}"/>
              </a:ext>
            </a:extLst>
          </p:cNvPr>
          <p:cNvSpPr txBox="1"/>
          <p:nvPr/>
        </p:nvSpPr>
        <p:spPr>
          <a:xfrm>
            <a:off x="609624" y="3165045"/>
            <a:ext cx="1357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Library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2D0000E-5F64-45CA-BD3E-60930CD92F5A}"/>
              </a:ext>
            </a:extLst>
          </p:cNvPr>
          <p:cNvSpPr txBox="1"/>
          <p:nvPr/>
        </p:nvSpPr>
        <p:spPr>
          <a:xfrm>
            <a:off x="609624" y="3534377"/>
            <a:ext cx="1357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Classes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C669FD-8CD6-4A7E-BFDC-531474F5BF6B}"/>
              </a:ext>
            </a:extLst>
          </p:cNvPr>
          <p:cNvSpPr txBox="1"/>
          <p:nvPr/>
        </p:nvSpPr>
        <p:spPr>
          <a:xfrm>
            <a:off x="2250627" y="2447088"/>
            <a:ext cx="6622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App which can adapt itself according the different devices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D241051-5F6E-4870-AC67-B650A917F96D}"/>
              </a:ext>
            </a:extLst>
          </p:cNvPr>
          <p:cNvSpPr txBox="1"/>
          <p:nvPr/>
        </p:nvSpPr>
        <p:spPr>
          <a:xfrm>
            <a:off x="2250627" y="2803295"/>
            <a:ext cx="5394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It’s a collection of Libraries.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B07CAD9-3641-4FD2-BEE5-3EAA48140954}"/>
              </a:ext>
            </a:extLst>
          </p:cNvPr>
          <p:cNvSpPr txBox="1"/>
          <p:nvPr/>
        </p:nvSpPr>
        <p:spPr>
          <a:xfrm>
            <a:off x="2250627" y="3172627"/>
            <a:ext cx="2706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Collection of classes.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5734D38-B2B2-498F-9AC0-ABFD74C14E96}"/>
              </a:ext>
            </a:extLst>
          </p:cNvPr>
          <p:cNvSpPr txBox="1"/>
          <p:nvPr/>
        </p:nvSpPr>
        <p:spPr>
          <a:xfrm>
            <a:off x="2250627" y="3548522"/>
            <a:ext cx="6146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Collection of methods, Attributes, Events</a:t>
            </a:r>
          </a:p>
        </p:txBody>
      </p:sp>
      <p:sp>
        <p:nvSpPr>
          <p:cNvPr id="23" name="Title 3">
            <a:extLst>
              <a:ext uri="{FF2B5EF4-FFF2-40B4-BE49-F238E27FC236}">
                <a16:creationId xmlns:a16="http://schemas.microsoft.com/office/drawing/2014/main" id="{13EB2CF4-AB40-452A-8E4E-70A3AAC9CEF6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7773872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What is SAP UI5?</a:t>
            </a:r>
          </a:p>
        </p:txBody>
      </p:sp>
    </p:spTree>
    <p:extLst>
      <p:ext uri="{BB962C8B-B14F-4D97-AF65-F5344CB8AC3E}">
        <p14:creationId xmlns:p14="http://schemas.microsoft.com/office/powerpoint/2010/main" val="2490085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3AD054B-075C-42B8-8D63-FFEAAA58EBE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2FEEC08-6774-45E6-8D95-AD23A12B8361}"/>
              </a:ext>
            </a:extLst>
          </p:cNvPr>
          <p:cNvSpPr txBox="1"/>
          <p:nvPr/>
        </p:nvSpPr>
        <p:spPr>
          <a:xfrm>
            <a:off x="304799" y="814617"/>
            <a:ext cx="108634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0" i="0" dirty="0">
                <a:solidFill>
                  <a:srgbClr val="333333"/>
                </a:solidFill>
                <a:effectLst/>
              </a:rPr>
              <a:t>SAPUI5 simplifies web application development. A variety of UI controls, ranging from basic elements to complex UI patterns, can be combined for an appealing layout. All UI controls leverage a consistent design language and coherent UX patterns. SAPUI5 flexibility services let you easily adapt the UI of an app and store the changes in a layered repository.</a:t>
            </a:r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58D6C0F-E34A-4833-BE2B-CB3338DBE6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5153" y="1972492"/>
            <a:ext cx="7321693" cy="4459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C63EED3-F895-4547-AB2C-3275990FD756}"/>
              </a:ext>
            </a:extLst>
          </p:cNvPr>
          <p:cNvSpPr txBox="1"/>
          <p:nvPr/>
        </p:nvSpPr>
        <p:spPr>
          <a:xfrm>
            <a:off x="10095347" y="6509798"/>
            <a:ext cx="230909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</a:t>
            </a:r>
            <a:r>
              <a:rPr kumimoji="0" lang="en-US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Oberoy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D92C2F64-6D39-4832-BA9F-CBF9702F698F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7773872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Under the Hood of SAP UI5</a:t>
            </a:r>
          </a:p>
        </p:txBody>
      </p:sp>
    </p:spTree>
    <p:extLst>
      <p:ext uri="{BB962C8B-B14F-4D97-AF65-F5344CB8AC3E}">
        <p14:creationId xmlns:p14="http://schemas.microsoft.com/office/powerpoint/2010/main" val="234588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3AD054B-075C-42B8-8D63-FFEAAA58EBE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C63EED3-F895-4547-AB2C-3275990FD756}"/>
              </a:ext>
            </a:extLst>
          </p:cNvPr>
          <p:cNvSpPr txBox="1"/>
          <p:nvPr/>
        </p:nvSpPr>
        <p:spPr>
          <a:xfrm>
            <a:off x="10095347" y="6509798"/>
            <a:ext cx="230909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</a:t>
            </a:r>
            <a:r>
              <a:rPr kumimoji="0" lang="en-US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Oberoy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A816BD5-8172-4573-BF4E-32049A5D47DE}"/>
              </a:ext>
            </a:extLst>
          </p:cNvPr>
          <p:cNvGrpSpPr/>
          <p:nvPr/>
        </p:nvGrpSpPr>
        <p:grpSpPr>
          <a:xfrm>
            <a:off x="563419" y="1017389"/>
            <a:ext cx="9454241" cy="2825868"/>
            <a:chOff x="594158" y="1371600"/>
            <a:chExt cx="9452488" cy="2825868"/>
          </a:xfrm>
        </p:grpSpPr>
        <p:grpSp>
          <p:nvGrpSpPr>
            <p:cNvPr id="38" name="Group 72">
              <a:extLst>
                <a:ext uri="{FF2B5EF4-FFF2-40B4-BE49-F238E27FC236}">
                  <a16:creationId xmlns:a16="http://schemas.microsoft.com/office/drawing/2014/main" id="{F886FC42-A37A-4703-A0F4-647C29E334F2}"/>
                </a:ext>
              </a:extLst>
            </p:cNvPr>
            <p:cNvGrpSpPr/>
            <p:nvPr/>
          </p:nvGrpSpPr>
          <p:grpSpPr>
            <a:xfrm>
              <a:off x="1597232" y="1555006"/>
              <a:ext cx="8449414" cy="950806"/>
              <a:chOff x="1537360" y="1478806"/>
              <a:chExt cx="8449414" cy="950806"/>
            </a:xfrm>
          </p:grpSpPr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BD98EF3A-53F0-447F-A90C-D3B4B1FECF4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37360" y="2429612"/>
                <a:ext cx="8449414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3751613F-AC07-46FE-923C-5672F09A2785}"/>
                  </a:ext>
                </a:extLst>
              </p:cNvPr>
              <p:cNvCxnSpPr/>
              <p:nvPr/>
            </p:nvCxnSpPr>
            <p:spPr>
              <a:xfrm rot="5400000">
                <a:off x="5619803" y="1953415"/>
                <a:ext cx="950805" cy="1588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Rounded Rectangle 2">
              <a:extLst>
                <a:ext uri="{FF2B5EF4-FFF2-40B4-BE49-F238E27FC236}">
                  <a16:creationId xmlns:a16="http://schemas.microsoft.com/office/drawing/2014/main" id="{5D40EA0E-AC21-4F4A-929C-527A5861F4FC}"/>
                </a:ext>
              </a:extLst>
            </p:cNvPr>
            <p:cNvSpPr/>
            <p:nvPr/>
          </p:nvSpPr>
          <p:spPr>
            <a:xfrm>
              <a:off x="5151210" y="1371600"/>
              <a:ext cx="2006148" cy="725595"/>
            </a:xfrm>
            <a:prstGeom prst="roundRect">
              <a:avLst>
                <a:gd name="adj" fmla="val 50000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Arial" pitchFamily="34" charset="0"/>
                  <a:cs typeface="Arial" pitchFamily="34" charset="0"/>
                </a:rPr>
                <a:t>Development Tools</a:t>
              </a:r>
            </a:p>
          </p:txBody>
        </p:sp>
        <p:sp>
          <p:nvSpPr>
            <p:cNvPr id="21" name="Rounded Rectangle 9">
              <a:extLst>
                <a:ext uri="{FF2B5EF4-FFF2-40B4-BE49-F238E27FC236}">
                  <a16:creationId xmlns:a16="http://schemas.microsoft.com/office/drawing/2014/main" id="{206BC109-590B-4BFB-A6A0-2B8CDADE1457}"/>
                </a:ext>
              </a:extLst>
            </p:cNvPr>
            <p:cNvSpPr/>
            <p:nvPr/>
          </p:nvSpPr>
          <p:spPr>
            <a:xfrm>
              <a:off x="3123883" y="3758650"/>
              <a:ext cx="1676400" cy="438818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Arial" pitchFamily="34" charset="0"/>
                  <a:cs typeface="Arial" pitchFamily="34" charset="0"/>
                </a:rPr>
                <a:t>Web IDE Personal Edition</a:t>
              </a:r>
            </a:p>
          </p:txBody>
        </p:sp>
        <p:sp>
          <p:nvSpPr>
            <p:cNvPr id="37" name="Rounded Rectangle 4">
              <a:extLst>
                <a:ext uri="{FF2B5EF4-FFF2-40B4-BE49-F238E27FC236}">
                  <a16:creationId xmlns:a16="http://schemas.microsoft.com/office/drawing/2014/main" id="{ECB151C4-575B-4B91-BCBA-30CB347CD658}"/>
                </a:ext>
              </a:extLst>
            </p:cNvPr>
            <p:cNvSpPr/>
            <p:nvPr/>
          </p:nvSpPr>
          <p:spPr>
            <a:xfrm>
              <a:off x="594158" y="2811096"/>
              <a:ext cx="2006148" cy="689190"/>
            </a:xfrm>
            <a:prstGeom prst="roundRect">
              <a:avLst>
                <a:gd name="adj" fmla="val 50000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Arial" pitchFamily="34" charset="0"/>
                  <a:cs typeface="Arial" pitchFamily="34" charset="0"/>
                </a:rPr>
                <a:t>Eclipse</a:t>
              </a:r>
            </a:p>
          </p:txBody>
        </p:sp>
      </p:grpSp>
      <p:sp>
        <p:nvSpPr>
          <p:cNvPr id="75" name="Rounded Rectangle 4">
            <a:extLst>
              <a:ext uri="{FF2B5EF4-FFF2-40B4-BE49-F238E27FC236}">
                <a16:creationId xmlns:a16="http://schemas.microsoft.com/office/drawing/2014/main" id="{2E4C9D46-F5A4-405F-8B37-9F8C167781E3}"/>
              </a:ext>
            </a:extLst>
          </p:cNvPr>
          <p:cNvSpPr/>
          <p:nvPr/>
        </p:nvSpPr>
        <p:spPr>
          <a:xfrm>
            <a:off x="3786805" y="2448580"/>
            <a:ext cx="2006148" cy="689190"/>
          </a:xfrm>
          <a:prstGeom prst="roundRect">
            <a:avLst>
              <a:gd name="adj" fmla="val 5000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Arial" pitchFamily="34" charset="0"/>
                <a:cs typeface="Arial" pitchFamily="34" charset="0"/>
              </a:rPr>
              <a:t>Web IDE</a:t>
            </a:r>
          </a:p>
        </p:txBody>
      </p:sp>
      <p:sp>
        <p:nvSpPr>
          <p:cNvPr id="76" name="Rounded Rectangle 4">
            <a:extLst>
              <a:ext uri="{FF2B5EF4-FFF2-40B4-BE49-F238E27FC236}">
                <a16:creationId xmlns:a16="http://schemas.microsoft.com/office/drawing/2014/main" id="{12211579-D8EB-4317-8DD2-989B64F6C7D8}"/>
              </a:ext>
            </a:extLst>
          </p:cNvPr>
          <p:cNvSpPr/>
          <p:nvPr/>
        </p:nvSpPr>
        <p:spPr>
          <a:xfrm>
            <a:off x="9014586" y="2448580"/>
            <a:ext cx="2006148" cy="689190"/>
          </a:xfrm>
          <a:prstGeom prst="roundRect">
            <a:avLst>
              <a:gd name="adj" fmla="val 5000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Arial" pitchFamily="34" charset="0"/>
                <a:cs typeface="Arial" pitchFamily="34" charset="0"/>
              </a:rPr>
              <a:t>Business Application Studio (BAS)</a:t>
            </a:r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36872B36-FF57-4790-B6AE-6979B3D1EA59}"/>
              </a:ext>
            </a:extLst>
          </p:cNvPr>
          <p:cNvCxnSpPr>
            <a:cxnSpLocks/>
            <a:endCxn id="37" idx="0"/>
          </p:cNvCxnSpPr>
          <p:nvPr/>
        </p:nvCxnSpPr>
        <p:spPr>
          <a:xfrm flipH="1">
            <a:off x="1566679" y="2151601"/>
            <a:ext cx="1567" cy="3052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A424F4E8-836E-4B3A-890E-5754B8940D70}"/>
              </a:ext>
            </a:extLst>
          </p:cNvPr>
          <p:cNvCxnSpPr>
            <a:cxnSpLocks/>
            <a:stCxn id="75" idx="0"/>
          </p:cNvCxnSpPr>
          <p:nvPr/>
        </p:nvCxnSpPr>
        <p:spPr>
          <a:xfrm flipH="1" flipV="1">
            <a:off x="4784436" y="2152084"/>
            <a:ext cx="5443" cy="2964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46387829-B473-4E3E-9E57-8B21300C1518}"/>
              </a:ext>
            </a:extLst>
          </p:cNvPr>
          <p:cNvCxnSpPr>
            <a:cxnSpLocks/>
            <a:endCxn id="76" idx="0"/>
          </p:cNvCxnSpPr>
          <p:nvPr/>
        </p:nvCxnSpPr>
        <p:spPr>
          <a:xfrm>
            <a:off x="10017660" y="2151601"/>
            <a:ext cx="0" cy="2969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F97AB6AE-2DE0-473B-A431-DAA5C491272E}"/>
              </a:ext>
            </a:extLst>
          </p:cNvPr>
          <p:cNvSpPr txBox="1"/>
          <p:nvPr/>
        </p:nvSpPr>
        <p:spPr>
          <a:xfrm>
            <a:off x="277091" y="3347942"/>
            <a:ext cx="229423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600" b="1" dirty="0"/>
              <a:t>Eclipse </a:t>
            </a:r>
            <a:r>
              <a:rPr lang="en-US" sz="1600" dirty="0"/>
              <a:t>development tools is Obsolete </a:t>
            </a:r>
          </a:p>
          <a:p>
            <a:pPr marL="285750" indent="-285750">
              <a:buFontTx/>
              <a:buChar char="-"/>
            </a:pPr>
            <a:r>
              <a:rPr lang="en-US" sz="1600" dirty="0"/>
              <a:t>It is no longer supported by the SAP</a:t>
            </a:r>
          </a:p>
          <a:p>
            <a:pPr marL="285750" indent="-285750">
              <a:buFontTx/>
              <a:buChar char="-"/>
            </a:pPr>
            <a:r>
              <a:rPr lang="en-US" sz="1600" dirty="0"/>
              <a:t>But we can still use it for local development in our system.</a:t>
            </a:r>
          </a:p>
          <a:p>
            <a:pPr marL="285750" indent="-285750">
              <a:buFontTx/>
              <a:buChar char="-"/>
            </a:pPr>
            <a:r>
              <a:rPr lang="en-US" sz="1600" dirty="0"/>
              <a:t>This tool is a Dead technology.</a:t>
            </a:r>
          </a:p>
          <a:p>
            <a:endParaRPr lang="en-US" dirty="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7E8919ED-4396-416E-8575-877A7517F743}"/>
              </a:ext>
            </a:extLst>
          </p:cNvPr>
          <p:cNvSpPr txBox="1"/>
          <p:nvPr/>
        </p:nvSpPr>
        <p:spPr>
          <a:xfrm>
            <a:off x="5792953" y="2500787"/>
            <a:ext cx="17918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SAP Web IDE comes in two type</a:t>
            </a:r>
          </a:p>
        </p:txBody>
      </p:sp>
      <p:sp>
        <p:nvSpPr>
          <p:cNvPr id="92" name="Rounded Rectangle 9">
            <a:extLst>
              <a:ext uri="{FF2B5EF4-FFF2-40B4-BE49-F238E27FC236}">
                <a16:creationId xmlns:a16="http://schemas.microsoft.com/office/drawing/2014/main" id="{8241B174-53E7-43E1-9AA7-FBB120671655}"/>
              </a:ext>
            </a:extLst>
          </p:cNvPr>
          <p:cNvSpPr/>
          <p:nvPr/>
        </p:nvSpPr>
        <p:spPr>
          <a:xfrm>
            <a:off x="5410764" y="3416033"/>
            <a:ext cx="1676400" cy="438818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Arial" pitchFamily="34" charset="0"/>
                <a:cs typeface="Arial" pitchFamily="34" charset="0"/>
              </a:rPr>
              <a:t>Web IDE Full-Stack</a:t>
            </a:r>
          </a:p>
        </p:txBody>
      </p:sp>
      <p:pic>
        <p:nvPicPr>
          <p:cNvPr id="93" name="Picture 4" descr="SAP Web IDE (@SAPWebIDE) | Twitter">
            <a:extLst>
              <a:ext uri="{FF2B5EF4-FFF2-40B4-BE49-F238E27FC236}">
                <a16:creationId xmlns:a16="http://schemas.microsoft.com/office/drawing/2014/main" id="{026B9895-B78B-40D8-9D55-BBA1F13042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5989" y="1146973"/>
            <a:ext cx="976677" cy="950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eclipse IDE Java development software free download for your computer">
            <a:extLst>
              <a:ext uri="{FF2B5EF4-FFF2-40B4-BE49-F238E27FC236}">
                <a16:creationId xmlns:a16="http://schemas.microsoft.com/office/drawing/2014/main" id="{AA959762-988B-43D4-82CB-AB1BD3AF01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710" y="1342956"/>
            <a:ext cx="1165580" cy="558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SAP Discovery Center - Business Application Studio">
            <a:extLst>
              <a:ext uri="{FF2B5EF4-FFF2-40B4-BE49-F238E27FC236}">
                <a16:creationId xmlns:a16="http://schemas.microsoft.com/office/drawing/2014/main" id="{65F85CA3-733E-44D1-89E7-925E4F93E4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4114" y="930220"/>
            <a:ext cx="1111233" cy="1111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6" name="TextBox 95">
            <a:extLst>
              <a:ext uri="{FF2B5EF4-FFF2-40B4-BE49-F238E27FC236}">
                <a16:creationId xmlns:a16="http://schemas.microsoft.com/office/drawing/2014/main" id="{5B25CF59-B2C1-49FC-9138-D6E2CB72C1BC}"/>
              </a:ext>
            </a:extLst>
          </p:cNvPr>
          <p:cNvSpPr txBox="1"/>
          <p:nvPr/>
        </p:nvSpPr>
        <p:spPr>
          <a:xfrm>
            <a:off x="5519422" y="3843257"/>
            <a:ext cx="3398805" cy="2831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600" b="1" dirty="0"/>
              <a:t>S</a:t>
            </a:r>
            <a:r>
              <a:rPr lang="en-US" sz="1600" b="1" i="0" dirty="0">
                <a:effectLst/>
              </a:rPr>
              <a:t>AP Web IDE Full-Stack</a:t>
            </a:r>
            <a:r>
              <a:rPr lang="en-US" sz="1600" b="0" i="0" dirty="0">
                <a:effectLst/>
              </a:rPr>
              <a:t> runs on SAP Cloud Platform</a:t>
            </a:r>
          </a:p>
          <a:p>
            <a:pPr marL="285750" indent="-285750">
              <a:buFontTx/>
              <a:buChar char="-"/>
            </a:pPr>
            <a:r>
              <a:rPr lang="en-US" sz="1600" dirty="0"/>
              <a:t>I</a:t>
            </a:r>
            <a:r>
              <a:rPr lang="en-US" sz="1600" b="0" i="0" dirty="0">
                <a:effectLst/>
              </a:rPr>
              <a:t>t needs no installation</a:t>
            </a:r>
          </a:p>
          <a:p>
            <a:pPr marL="285750" indent="-285750">
              <a:buFontTx/>
              <a:buChar char="-"/>
            </a:pPr>
            <a:r>
              <a:rPr lang="en-US" sz="1600" b="0" i="0" dirty="0">
                <a:effectLst/>
              </a:rPr>
              <a:t>It allows you to integrate with other services that run on the platform  </a:t>
            </a:r>
          </a:p>
          <a:p>
            <a:pPr marL="742950" lvl="1" indent="-285750">
              <a:buFontTx/>
              <a:buChar char="-"/>
            </a:pPr>
            <a:r>
              <a:rPr lang="en-US" sz="1600" b="0" i="0" dirty="0">
                <a:effectLst/>
              </a:rPr>
              <a:t>SAP Fiori Cloud apps</a:t>
            </a:r>
          </a:p>
          <a:p>
            <a:pPr marL="742950" lvl="1" indent="-285750">
              <a:buFontTx/>
              <a:buChar char="-"/>
            </a:pPr>
            <a:r>
              <a:rPr lang="en-US" sz="1600" b="0" i="0" dirty="0">
                <a:effectLst/>
              </a:rPr>
              <a:t>Git integration</a:t>
            </a:r>
          </a:p>
          <a:p>
            <a:pPr marL="742950" lvl="1" indent="-285750">
              <a:buFontTx/>
              <a:buChar char="-"/>
            </a:pPr>
            <a:r>
              <a:rPr lang="en-US" sz="1600" b="0" i="0" dirty="0">
                <a:effectLst/>
              </a:rPr>
              <a:t>mobile services</a:t>
            </a:r>
          </a:p>
          <a:p>
            <a:pPr marL="742950" lvl="1" indent="-285750">
              <a:buFontTx/>
              <a:buChar char="-"/>
            </a:pPr>
            <a:r>
              <a:rPr lang="en-US" sz="1600" b="0" i="0" dirty="0">
                <a:effectLst/>
              </a:rPr>
              <a:t>IoT services and more</a:t>
            </a:r>
            <a:r>
              <a:rPr lang="en-US" sz="1600" b="0" i="0" dirty="0">
                <a:effectLst/>
                <a:latin typeface="adobe-clean"/>
              </a:rPr>
              <a:t>.</a:t>
            </a:r>
            <a:endParaRPr lang="en-US" sz="1600" dirty="0"/>
          </a:p>
          <a:p>
            <a:endParaRPr lang="en-US" dirty="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5050918B-FD44-4B34-A132-E83652609F21}"/>
              </a:ext>
            </a:extLst>
          </p:cNvPr>
          <p:cNvSpPr txBox="1"/>
          <p:nvPr/>
        </p:nvSpPr>
        <p:spPr>
          <a:xfrm>
            <a:off x="2690432" y="3895465"/>
            <a:ext cx="2949483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600" dirty="0">
                <a:solidFill>
                  <a:srgbClr val="333333"/>
                </a:solidFill>
              </a:rPr>
              <a:t>It Installs in our local system and runs on the browser.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solidFill>
                  <a:srgbClr val="333333"/>
                </a:solidFill>
              </a:rPr>
              <a:t>It requires JAVA 1.8 to be installed in system.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solidFill>
                  <a:srgbClr val="333333"/>
                </a:solidFill>
              </a:rPr>
              <a:t>It runs offline.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solidFill>
                  <a:srgbClr val="333333"/>
                </a:solidFill>
              </a:rPr>
              <a:t>Support for Web IDE is also stopped by SAP in 2019.</a:t>
            </a:r>
          </a:p>
          <a:p>
            <a:endParaRPr lang="en-US" dirty="0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2964B8BC-AE0B-4503-B49C-34EB2D72810F}"/>
              </a:ext>
            </a:extLst>
          </p:cNvPr>
          <p:cNvSpPr txBox="1"/>
          <p:nvPr/>
        </p:nvSpPr>
        <p:spPr>
          <a:xfrm>
            <a:off x="8709891" y="3362805"/>
            <a:ext cx="296487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600" b="1" i="0" dirty="0">
                <a:effectLst/>
              </a:rPr>
              <a:t>SAP Business Application Studio </a:t>
            </a:r>
            <a:r>
              <a:rPr lang="en-US" sz="1600" b="0" i="0" dirty="0">
                <a:effectLst/>
              </a:rPr>
              <a:t>is the next generation of the iconic SAP Web IDE.</a:t>
            </a:r>
          </a:p>
          <a:p>
            <a:pPr marL="285750" indent="-285750">
              <a:buFontTx/>
              <a:buChar char="-"/>
            </a:pPr>
            <a:r>
              <a:rPr lang="en-US" sz="1600" dirty="0"/>
              <a:t>It </a:t>
            </a:r>
            <a:r>
              <a:rPr lang="en-US" sz="1600" b="0" i="0" dirty="0">
                <a:effectLst/>
              </a:rPr>
              <a:t>comes out of the box with predefined set of development environments – </a:t>
            </a:r>
            <a:r>
              <a:rPr lang="en-US" sz="1600" b="1" i="0" dirty="0">
                <a:effectLst/>
              </a:rPr>
              <a:t>Dev-Spaces</a:t>
            </a:r>
            <a:r>
              <a:rPr lang="en-US" sz="1600" b="0" i="0" dirty="0">
                <a:effectLst/>
              </a:rPr>
              <a:t> </a:t>
            </a:r>
            <a:r>
              <a:rPr lang="en-US" sz="1400" b="0" i="0" dirty="0">
                <a:effectLst/>
              </a:rPr>
              <a:t>(</a:t>
            </a:r>
            <a:r>
              <a:rPr lang="en-US" sz="1600" b="0" i="0" dirty="0">
                <a:solidFill>
                  <a:srgbClr val="3C3C3C"/>
                </a:solidFill>
                <a:effectLst/>
              </a:rPr>
              <a:t>virtual machine on the cloud) tailored for developing SAP business scenarios.</a:t>
            </a:r>
            <a:r>
              <a:rPr lang="en-US" sz="1600" b="0" i="0" dirty="0">
                <a:solidFill>
                  <a:srgbClr val="3C3C3C"/>
                </a:solidFill>
                <a:effectLst/>
                <a:latin typeface="SAPRegular"/>
              </a:rPr>
              <a:t> </a:t>
            </a:r>
            <a:endParaRPr lang="en-US" sz="1600" dirty="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5A44D5DC-5D09-47E6-8B82-FCCCD145203E}"/>
              </a:ext>
            </a:extLst>
          </p:cNvPr>
          <p:cNvSpPr txBox="1"/>
          <p:nvPr/>
        </p:nvSpPr>
        <p:spPr>
          <a:xfrm>
            <a:off x="10388241" y="1317523"/>
            <a:ext cx="174177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BAS is the latest technology provided by SAP for Development</a:t>
            </a:r>
          </a:p>
        </p:txBody>
      </p:sp>
      <p:cxnSp>
        <p:nvCxnSpPr>
          <p:cNvPr id="106" name="Connector: Elbow 105">
            <a:extLst>
              <a:ext uri="{FF2B5EF4-FFF2-40B4-BE49-F238E27FC236}">
                <a16:creationId xmlns:a16="http://schemas.microsoft.com/office/drawing/2014/main" id="{B3E95837-0C2F-4022-9882-A6190A502469}"/>
              </a:ext>
            </a:extLst>
          </p:cNvPr>
          <p:cNvCxnSpPr>
            <a:stCxn id="75" idx="2"/>
            <a:endCxn id="21" idx="0"/>
          </p:cNvCxnSpPr>
          <p:nvPr/>
        </p:nvCxnSpPr>
        <p:spPr>
          <a:xfrm rot="5400000">
            <a:off x="4227590" y="2842149"/>
            <a:ext cx="266669" cy="857910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Connector: Elbow 107">
            <a:extLst>
              <a:ext uri="{FF2B5EF4-FFF2-40B4-BE49-F238E27FC236}">
                <a16:creationId xmlns:a16="http://schemas.microsoft.com/office/drawing/2014/main" id="{1187F20D-A804-4B1B-87BD-8F30DE837BC6}"/>
              </a:ext>
            </a:extLst>
          </p:cNvPr>
          <p:cNvCxnSpPr>
            <a:stCxn id="92" idx="0"/>
            <a:endCxn id="75" idx="2"/>
          </p:cNvCxnSpPr>
          <p:nvPr/>
        </p:nvCxnSpPr>
        <p:spPr>
          <a:xfrm rot="16200000" flipV="1">
            <a:off x="5380291" y="2547359"/>
            <a:ext cx="278263" cy="1459085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itle 3">
            <a:extLst>
              <a:ext uri="{FF2B5EF4-FFF2-40B4-BE49-F238E27FC236}">
                <a16:creationId xmlns:a16="http://schemas.microsoft.com/office/drawing/2014/main" id="{67DB298D-8F68-4C65-B29D-BF7B09937871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7773872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UI5 Development Tools</a:t>
            </a:r>
          </a:p>
        </p:txBody>
      </p:sp>
    </p:spTree>
    <p:extLst>
      <p:ext uri="{BB962C8B-B14F-4D97-AF65-F5344CB8AC3E}">
        <p14:creationId xmlns:p14="http://schemas.microsoft.com/office/powerpoint/2010/main" val="27252868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3AD054B-075C-42B8-8D63-FFEAAA58EBE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C63EED3-F895-4547-AB2C-3275990FD756}"/>
              </a:ext>
            </a:extLst>
          </p:cNvPr>
          <p:cNvSpPr txBox="1"/>
          <p:nvPr/>
        </p:nvSpPr>
        <p:spPr>
          <a:xfrm>
            <a:off x="10095347" y="6509798"/>
            <a:ext cx="230909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</a:t>
            </a:r>
            <a:r>
              <a:rPr kumimoji="0" lang="en-US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Oberoy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33296A07-9BB4-44C1-87A2-FF77A5DEB4DC}"/>
              </a:ext>
            </a:extLst>
          </p:cNvPr>
          <p:cNvSpPr/>
          <p:nvPr/>
        </p:nvSpPr>
        <p:spPr>
          <a:xfrm>
            <a:off x="1240138" y="2129167"/>
            <a:ext cx="2997228" cy="299722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3" name="Freeform: Shape 27">
            <a:extLst>
              <a:ext uri="{FF2B5EF4-FFF2-40B4-BE49-F238E27FC236}">
                <a16:creationId xmlns:a16="http://schemas.microsoft.com/office/drawing/2014/main" id="{FCBAB0FD-7762-4FAC-9F62-A31755740594}"/>
              </a:ext>
            </a:extLst>
          </p:cNvPr>
          <p:cNvSpPr/>
          <p:nvPr/>
        </p:nvSpPr>
        <p:spPr>
          <a:xfrm>
            <a:off x="2662552" y="2129167"/>
            <a:ext cx="1574815" cy="2997226"/>
          </a:xfrm>
          <a:custGeom>
            <a:avLst/>
            <a:gdLst>
              <a:gd name="connsiteX0" fmla="*/ 76201 w 1574815"/>
              <a:gd name="connsiteY0" fmla="*/ 0 h 2997226"/>
              <a:gd name="connsiteX1" fmla="*/ 1574815 w 1574815"/>
              <a:gd name="connsiteY1" fmla="*/ 1498613 h 2997226"/>
              <a:gd name="connsiteX2" fmla="*/ 76201 w 1574815"/>
              <a:gd name="connsiteY2" fmla="*/ 2997226 h 2997226"/>
              <a:gd name="connsiteX3" fmla="*/ 0 w 1574815"/>
              <a:gd name="connsiteY3" fmla="*/ 2993379 h 2997226"/>
              <a:gd name="connsiteX4" fmla="*/ 0 w 1574815"/>
              <a:gd name="connsiteY4" fmla="*/ 3848 h 2997226"/>
              <a:gd name="connsiteX5" fmla="*/ 76201 w 1574815"/>
              <a:gd name="connsiteY5" fmla="*/ 0 h 2997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74815" h="2997226">
                <a:moveTo>
                  <a:pt x="76201" y="0"/>
                </a:moveTo>
                <a:cubicBezTo>
                  <a:pt x="903863" y="0"/>
                  <a:pt x="1574815" y="670952"/>
                  <a:pt x="1574815" y="1498613"/>
                </a:cubicBezTo>
                <a:cubicBezTo>
                  <a:pt x="1574815" y="2326274"/>
                  <a:pt x="903863" y="2997226"/>
                  <a:pt x="76201" y="2997226"/>
                </a:cubicBezTo>
                <a:lnTo>
                  <a:pt x="0" y="2993379"/>
                </a:lnTo>
                <a:lnTo>
                  <a:pt x="0" y="3848"/>
                </a:lnTo>
                <a:lnTo>
                  <a:pt x="76201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7CFE87E5-5C5A-4D30-AD7A-F6C8B6ECDE1B}"/>
              </a:ext>
            </a:extLst>
          </p:cNvPr>
          <p:cNvSpPr/>
          <p:nvPr/>
        </p:nvSpPr>
        <p:spPr>
          <a:xfrm>
            <a:off x="1585930" y="2474958"/>
            <a:ext cx="2305645" cy="230564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22300" sx="102000" sy="102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5" name="Oval 4">
            <a:extLst>
              <a:ext uri="{FF2B5EF4-FFF2-40B4-BE49-F238E27FC236}">
                <a16:creationId xmlns:a16="http://schemas.microsoft.com/office/drawing/2014/main" id="{083C07D1-1527-41BD-B829-9A28F60B6C68}"/>
              </a:ext>
            </a:extLst>
          </p:cNvPr>
          <p:cNvSpPr/>
          <p:nvPr/>
        </p:nvSpPr>
        <p:spPr>
          <a:xfrm>
            <a:off x="2662551" y="1220484"/>
            <a:ext cx="2407299" cy="4814592"/>
          </a:xfrm>
          <a:custGeom>
            <a:avLst/>
            <a:gdLst>
              <a:gd name="connsiteX0" fmla="*/ 0 w 5342086"/>
              <a:gd name="connsiteY0" fmla="*/ 2671041 h 5342082"/>
              <a:gd name="connsiteX1" fmla="*/ 2671043 w 5342086"/>
              <a:gd name="connsiteY1" fmla="*/ 0 h 5342082"/>
              <a:gd name="connsiteX2" fmla="*/ 5342086 w 5342086"/>
              <a:gd name="connsiteY2" fmla="*/ 2671041 h 5342082"/>
              <a:gd name="connsiteX3" fmla="*/ 2671043 w 5342086"/>
              <a:gd name="connsiteY3" fmla="*/ 5342082 h 5342082"/>
              <a:gd name="connsiteX4" fmla="*/ 0 w 5342086"/>
              <a:gd name="connsiteY4" fmla="*/ 2671041 h 5342082"/>
              <a:gd name="connsiteX0" fmla="*/ 0 w 5342086"/>
              <a:gd name="connsiteY0" fmla="*/ 2671041 h 5342082"/>
              <a:gd name="connsiteX1" fmla="*/ 2671043 w 5342086"/>
              <a:gd name="connsiteY1" fmla="*/ 0 h 5342082"/>
              <a:gd name="connsiteX2" fmla="*/ 5342086 w 5342086"/>
              <a:gd name="connsiteY2" fmla="*/ 2671041 h 5342082"/>
              <a:gd name="connsiteX3" fmla="*/ 2671043 w 5342086"/>
              <a:gd name="connsiteY3" fmla="*/ 5342082 h 5342082"/>
              <a:gd name="connsiteX4" fmla="*/ 91440 w 5342086"/>
              <a:gd name="connsiteY4" fmla="*/ 2762481 h 5342082"/>
              <a:gd name="connsiteX0" fmla="*/ 0 w 5342086"/>
              <a:gd name="connsiteY0" fmla="*/ 2671041 h 5342082"/>
              <a:gd name="connsiteX1" fmla="*/ 2671043 w 5342086"/>
              <a:gd name="connsiteY1" fmla="*/ 0 h 5342082"/>
              <a:gd name="connsiteX2" fmla="*/ 5342086 w 5342086"/>
              <a:gd name="connsiteY2" fmla="*/ 2671041 h 5342082"/>
              <a:gd name="connsiteX3" fmla="*/ 2671043 w 5342086"/>
              <a:gd name="connsiteY3" fmla="*/ 5342082 h 5342082"/>
              <a:gd name="connsiteX0" fmla="*/ 0 w 2671043"/>
              <a:gd name="connsiteY0" fmla="*/ 0 h 5342082"/>
              <a:gd name="connsiteX1" fmla="*/ 2671043 w 2671043"/>
              <a:gd name="connsiteY1" fmla="*/ 2671041 h 5342082"/>
              <a:gd name="connsiteX2" fmla="*/ 0 w 2671043"/>
              <a:gd name="connsiteY2" fmla="*/ 5342082 h 53420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71043" h="5342082">
                <a:moveTo>
                  <a:pt x="0" y="0"/>
                </a:moveTo>
                <a:cubicBezTo>
                  <a:pt x="1475176" y="0"/>
                  <a:pt x="2671043" y="1195866"/>
                  <a:pt x="2671043" y="2671041"/>
                </a:cubicBezTo>
                <a:cubicBezTo>
                  <a:pt x="2671043" y="4146216"/>
                  <a:pt x="1475176" y="5342082"/>
                  <a:pt x="0" y="5342082"/>
                </a:cubicBezTo>
              </a:path>
            </a:pathLst>
          </a:custGeom>
          <a:noFill/>
          <a:ln cap="rnd">
            <a:solidFill>
              <a:schemeClr val="accent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C29B0797-D5D2-4F51-8341-F116630CB24E}"/>
              </a:ext>
            </a:extLst>
          </p:cNvPr>
          <p:cNvGrpSpPr/>
          <p:nvPr/>
        </p:nvGrpSpPr>
        <p:grpSpPr>
          <a:xfrm>
            <a:off x="2566160" y="1127027"/>
            <a:ext cx="192783" cy="5001506"/>
            <a:chOff x="2237993" y="928247"/>
            <a:chExt cx="192783" cy="5001506"/>
          </a:xfrm>
          <a:solidFill>
            <a:schemeClr val="accent5"/>
          </a:solidFill>
        </p:grpSpPr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8097F82B-FD72-4E82-B390-728F52948A97}"/>
                </a:ext>
              </a:extLst>
            </p:cNvPr>
            <p:cNvSpPr/>
            <p:nvPr/>
          </p:nvSpPr>
          <p:spPr>
            <a:xfrm>
              <a:off x="2237993" y="928247"/>
              <a:ext cx="192783" cy="19278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AC0E34D9-333A-49FC-98F4-1D9CCE7AC98C}"/>
                </a:ext>
              </a:extLst>
            </p:cNvPr>
            <p:cNvSpPr/>
            <p:nvPr/>
          </p:nvSpPr>
          <p:spPr>
            <a:xfrm>
              <a:off x="2237993" y="5736970"/>
              <a:ext cx="192783" cy="19278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139" name="Oval 138">
            <a:extLst>
              <a:ext uri="{FF2B5EF4-FFF2-40B4-BE49-F238E27FC236}">
                <a16:creationId xmlns:a16="http://schemas.microsoft.com/office/drawing/2014/main" id="{5861EAAC-6856-4238-9DBB-1134F7EEA15D}"/>
              </a:ext>
            </a:extLst>
          </p:cNvPr>
          <p:cNvSpPr/>
          <p:nvPr/>
        </p:nvSpPr>
        <p:spPr>
          <a:xfrm>
            <a:off x="4373181" y="1937041"/>
            <a:ext cx="240660" cy="240658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0" name="Rectangle: Rounded Corners 9">
            <a:extLst>
              <a:ext uri="{FF2B5EF4-FFF2-40B4-BE49-F238E27FC236}">
                <a16:creationId xmlns:a16="http://schemas.microsoft.com/office/drawing/2014/main" id="{14ABE452-5EAA-4AFE-99E4-AA355631F8A0}"/>
              </a:ext>
            </a:extLst>
          </p:cNvPr>
          <p:cNvSpPr/>
          <p:nvPr/>
        </p:nvSpPr>
        <p:spPr>
          <a:xfrm>
            <a:off x="5659779" y="1110459"/>
            <a:ext cx="4147175" cy="824848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1" name="Rectangle: Rounded Corners 11">
            <a:extLst>
              <a:ext uri="{FF2B5EF4-FFF2-40B4-BE49-F238E27FC236}">
                <a16:creationId xmlns:a16="http://schemas.microsoft.com/office/drawing/2014/main" id="{15BDE9A3-2614-48F2-8FBE-C51B907BBB64}"/>
              </a:ext>
            </a:extLst>
          </p:cNvPr>
          <p:cNvSpPr/>
          <p:nvPr/>
        </p:nvSpPr>
        <p:spPr>
          <a:xfrm>
            <a:off x="5659779" y="5320253"/>
            <a:ext cx="4147175" cy="824848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2" name="Rectangle: Rounded Corners 13">
            <a:extLst>
              <a:ext uri="{FF2B5EF4-FFF2-40B4-BE49-F238E27FC236}">
                <a16:creationId xmlns:a16="http://schemas.microsoft.com/office/drawing/2014/main" id="{43D497A5-E4E5-4E22-B777-A45D99AA5C5C}"/>
              </a:ext>
            </a:extLst>
          </p:cNvPr>
          <p:cNvSpPr/>
          <p:nvPr/>
        </p:nvSpPr>
        <p:spPr>
          <a:xfrm>
            <a:off x="6149973" y="2162908"/>
            <a:ext cx="4147175" cy="824848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3" name="Rectangle: Rounded Corners 14">
            <a:extLst>
              <a:ext uri="{FF2B5EF4-FFF2-40B4-BE49-F238E27FC236}">
                <a16:creationId xmlns:a16="http://schemas.microsoft.com/office/drawing/2014/main" id="{D11294CA-C892-4127-9F5E-58AA881BBDEE}"/>
              </a:ext>
            </a:extLst>
          </p:cNvPr>
          <p:cNvSpPr/>
          <p:nvPr/>
        </p:nvSpPr>
        <p:spPr>
          <a:xfrm>
            <a:off x="6149973" y="4267805"/>
            <a:ext cx="4147175" cy="824848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4" name="Rectangle: Rounded Corners 15">
            <a:extLst>
              <a:ext uri="{FF2B5EF4-FFF2-40B4-BE49-F238E27FC236}">
                <a16:creationId xmlns:a16="http://schemas.microsoft.com/office/drawing/2014/main" id="{06275AA2-7907-4547-871C-C64148677912}"/>
              </a:ext>
            </a:extLst>
          </p:cNvPr>
          <p:cNvSpPr/>
          <p:nvPr/>
        </p:nvSpPr>
        <p:spPr>
          <a:xfrm>
            <a:off x="6536472" y="3215356"/>
            <a:ext cx="4147175" cy="824848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5" name="Oval 144">
            <a:extLst>
              <a:ext uri="{FF2B5EF4-FFF2-40B4-BE49-F238E27FC236}">
                <a16:creationId xmlns:a16="http://schemas.microsoft.com/office/drawing/2014/main" id="{F92B1449-616F-406F-AA14-FECFB56533B5}"/>
              </a:ext>
            </a:extLst>
          </p:cNvPr>
          <p:cNvSpPr/>
          <p:nvPr/>
        </p:nvSpPr>
        <p:spPr>
          <a:xfrm>
            <a:off x="5115798" y="1148182"/>
            <a:ext cx="720396" cy="72039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6" name="Oval 145">
            <a:extLst>
              <a:ext uri="{FF2B5EF4-FFF2-40B4-BE49-F238E27FC236}">
                <a16:creationId xmlns:a16="http://schemas.microsoft.com/office/drawing/2014/main" id="{9B216F11-800A-4326-A962-A17DE2FFD09F}"/>
              </a:ext>
            </a:extLst>
          </p:cNvPr>
          <p:cNvSpPr/>
          <p:nvPr/>
        </p:nvSpPr>
        <p:spPr>
          <a:xfrm>
            <a:off x="5115798" y="5372479"/>
            <a:ext cx="720396" cy="72039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7" name="Oval 146">
            <a:extLst>
              <a:ext uri="{FF2B5EF4-FFF2-40B4-BE49-F238E27FC236}">
                <a16:creationId xmlns:a16="http://schemas.microsoft.com/office/drawing/2014/main" id="{F8F596C2-CF9E-43C3-925F-CF276EC9EBA0}"/>
              </a:ext>
            </a:extLst>
          </p:cNvPr>
          <p:cNvSpPr/>
          <p:nvPr/>
        </p:nvSpPr>
        <p:spPr>
          <a:xfrm>
            <a:off x="5627423" y="2215134"/>
            <a:ext cx="720396" cy="72039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8" name="Oval 147">
            <a:extLst>
              <a:ext uri="{FF2B5EF4-FFF2-40B4-BE49-F238E27FC236}">
                <a16:creationId xmlns:a16="http://schemas.microsoft.com/office/drawing/2014/main" id="{9AA4C298-EF73-4CB2-AAA5-E24E2A4C5C89}"/>
              </a:ext>
            </a:extLst>
          </p:cNvPr>
          <p:cNvSpPr/>
          <p:nvPr/>
        </p:nvSpPr>
        <p:spPr>
          <a:xfrm>
            <a:off x="5627423" y="4320031"/>
            <a:ext cx="720396" cy="72039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9" name="Oval 148">
            <a:extLst>
              <a:ext uri="{FF2B5EF4-FFF2-40B4-BE49-F238E27FC236}">
                <a16:creationId xmlns:a16="http://schemas.microsoft.com/office/drawing/2014/main" id="{877732AC-8204-4581-ACEB-AEE6D8C65B79}"/>
              </a:ext>
            </a:extLst>
          </p:cNvPr>
          <p:cNvSpPr/>
          <p:nvPr/>
        </p:nvSpPr>
        <p:spPr>
          <a:xfrm>
            <a:off x="6020329" y="3267582"/>
            <a:ext cx="720396" cy="72039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3C5E0251-6D0C-47E6-BB3D-9E5031EBA448}"/>
              </a:ext>
            </a:extLst>
          </p:cNvPr>
          <p:cNvSpPr/>
          <p:nvPr/>
        </p:nvSpPr>
        <p:spPr>
          <a:xfrm>
            <a:off x="4373181" y="5058931"/>
            <a:ext cx="240660" cy="240658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1" name="Oval 150">
            <a:extLst>
              <a:ext uri="{FF2B5EF4-FFF2-40B4-BE49-F238E27FC236}">
                <a16:creationId xmlns:a16="http://schemas.microsoft.com/office/drawing/2014/main" id="{53A9BCBB-5D15-4570-9E2F-0FBACB278C29}"/>
              </a:ext>
            </a:extLst>
          </p:cNvPr>
          <p:cNvSpPr/>
          <p:nvPr/>
        </p:nvSpPr>
        <p:spPr>
          <a:xfrm>
            <a:off x="4834999" y="4278458"/>
            <a:ext cx="240660" cy="240658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2" name="Oval 151">
            <a:extLst>
              <a:ext uri="{FF2B5EF4-FFF2-40B4-BE49-F238E27FC236}">
                <a16:creationId xmlns:a16="http://schemas.microsoft.com/office/drawing/2014/main" id="{B4750D34-ECB8-4656-A0A5-C834D77FEB01}"/>
              </a:ext>
            </a:extLst>
          </p:cNvPr>
          <p:cNvSpPr/>
          <p:nvPr/>
        </p:nvSpPr>
        <p:spPr>
          <a:xfrm>
            <a:off x="4834999" y="2717513"/>
            <a:ext cx="240660" cy="240658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C643A921-5641-4808-BCF5-91324FB0EDE3}"/>
              </a:ext>
            </a:extLst>
          </p:cNvPr>
          <p:cNvSpPr/>
          <p:nvPr/>
        </p:nvSpPr>
        <p:spPr>
          <a:xfrm>
            <a:off x="4945835" y="3497985"/>
            <a:ext cx="240660" cy="240658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D9C90427-46A5-4A06-ACD9-A30B8C81A4FE}"/>
              </a:ext>
            </a:extLst>
          </p:cNvPr>
          <p:cNvCxnSpPr/>
          <p:nvPr/>
        </p:nvCxnSpPr>
        <p:spPr>
          <a:xfrm flipV="1">
            <a:off x="4665748" y="1708328"/>
            <a:ext cx="435884" cy="226979"/>
          </a:xfrm>
          <a:prstGeom prst="line">
            <a:avLst/>
          </a:prstGeom>
          <a:ln w="28575" cap="rnd"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6B3B88CA-FC9B-43A9-AABC-67064ED9367D}"/>
              </a:ext>
            </a:extLst>
          </p:cNvPr>
          <p:cNvCxnSpPr>
            <a:cxnSpLocks/>
          </p:cNvCxnSpPr>
          <p:nvPr/>
        </p:nvCxnSpPr>
        <p:spPr>
          <a:xfrm flipV="1">
            <a:off x="5126889" y="2670025"/>
            <a:ext cx="467415" cy="96914"/>
          </a:xfrm>
          <a:prstGeom prst="line">
            <a:avLst/>
          </a:prstGeom>
          <a:ln w="28575" cap="rnd"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BF469979-A163-4C3C-93C8-32FD42918314}"/>
              </a:ext>
            </a:extLst>
          </p:cNvPr>
          <p:cNvCxnSpPr>
            <a:cxnSpLocks/>
          </p:cNvCxnSpPr>
          <p:nvPr/>
        </p:nvCxnSpPr>
        <p:spPr>
          <a:xfrm>
            <a:off x="5279074" y="3618314"/>
            <a:ext cx="682818" cy="0"/>
          </a:xfrm>
          <a:prstGeom prst="line">
            <a:avLst/>
          </a:prstGeom>
          <a:ln w="28575" cap="rnd"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CF85C509-13FA-47F9-A5BF-9D580ED9F919}"/>
              </a:ext>
            </a:extLst>
          </p:cNvPr>
          <p:cNvCxnSpPr/>
          <p:nvPr/>
        </p:nvCxnSpPr>
        <p:spPr>
          <a:xfrm>
            <a:off x="4665748" y="5303163"/>
            <a:ext cx="435884" cy="226979"/>
          </a:xfrm>
          <a:prstGeom prst="line">
            <a:avLst/>
          </a:prstGeom>
          <a:ln w="28575" cap="rnd"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4E379EC2-1260-44EC-9449-E857E72D690C}"/>
              </a:ext>
            </a:extLst>
          </p:cNvPr>
          <p:cNvCxnSpPr>
            <a:cxnSpLocks/>
          </p:cNvCxnSpPr>
          <p:nvPr/>
        </p:nvCxnSpPr>
        <p:spPr>
          <a:xfrm>
            <a:off x="5126889" y="4471531"/>
            <a:ext cx="467415" cy="96914"/>
          </a:xfrm>
          <a:prstGeom prst="line">
            <a:avLst/>
          </a:prstGeom>
          <a:ln w="28575" cap="rnd"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Box 158">
            <a:extLst>
              <a:ext uri="{FF2B5EF4-FFF2-40B4-BE49-F238E27FC236}">
                <a16:creationId xmlns:a16="http://schemas.microsoft.com/office/drawing/2014/main" id="{C4E3742A-A18F-48E8-846B-1C4A85DB64D5}"/>
              </a:ext>
            </a:extLst>
          </p:cNvPr>
          <p:cNvSpPr txBox="1"/>
          <p:nvPr/>
        </p:nvSpPr>
        <p:spPr>
          <a:xfrm>
            <a:off x="1931845" y="3489280"/>
            <a:ext cx="1613814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0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 Black" panose="020B0A04020102020204" pitchFamily="34" charset="0"/>
                <a:ea typeface="Calibri Light" charset="0"/>
                <a:cs typeface="Segoe UI" panose="020B0502040204020203" pitchFamily="34" charset="0"/>
              </a:rPr>
              <a:t>BAS SETUP </a:t>
            </a:r>
          </a:p>
        </p:txBody>
      </p: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75BDAE09-54DE-4BCC-BEA2-FA4EA3933D94}"/>
              </a:ext>
            </a:extLst>
          </p:cNvPr>
          <p:cNvGrpSpPr/>
          <p:nvPr/>
        </p:nvGrpSpPr>
        <p:grpSpPr>
          <a:xfrm>
            <a:off x="5313795" y="1346179"/>
            <a:ext cx="324402" cy="324402"/>
            <a:chOff x="-1557338" y="1200150"/>
            <a:chExt cx="2151063" cy="2151063"/>
          </a:xfrm>
          <a:solidFill>
            <a:schemeClr val="bg1"/>
          </a:solidFill>
        </p:grpSpPr>
        <p:sp>
          <p:nvSpPr>
            <p:cNvPr id="161" name="Freeform 5">
              <a:extLst>
                <a:ext uri="{FF2B5EF4-FFF2-40B4-BE49-F238E27FC236}">
                  <a16:creationId xmlns:a16="http://schemas.microsoft.com/office/drawing/2014/main" id="{01ACFF84-E344-4C2E-B7B3-AD178AB8C0A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109663" y="1647825"/>
              <a:ext cx="1255713" cy="1703388"/>
            </a:xfrm>
            <a:custGeom>
              <a:avLst/>
              <a:gdLst>
                <a:gd name="T0" fmla="*/ 544 w 896"/>
                <a:gd name="T1" fmla="*/ 1216 h 1216"/>
                <a:gd name="T2" fmla="*/ 352 w 896"/>
                <a:gd name="T3" fmla="*/ 1216 h 1216"/>
                <a:gd name="T4" fmla="*/ 256 w 896"/>
                <a:gd name="T5" fmla="*/ 1101 h 1216"/>
                <a:gd name="T6" fmla="*/ 256 w 896"/>
                <a:gd name="T7" fmla="*/ 966 h 1216"/>
                <a:gd name="T8" fmla="*/ 173 w 896"/>
                <a:gd name="T9" fmla="*/ 800 h 1216"/>
                <a:gd name="T10" fmla="*/ 0 w 896"/>
                <a:gd name="T11" fmla="*/ 442 h 1216"/>
                <a:gd name="T12" fmla="*/ 442 w 896"/>
                <a:gd name="T13" fmla="*/ 0 h 1216"/>
                <a:gd name="T14" fmla="*/ 762 w 896"/>
                <a:gd name="T15" fmla="*/ 128 h 1216"/>
                <a:gd name="T16" fmla="*/ 896 w 896"/>
                <a:gd name="T17" fmla="*/ 448 h 1216"/>
                <a:gd name="T18" fmla="*/ 730 w 896"/>
                <a:gd name="T19" fmla="*/ 794 h 1216"/>
                <a:gd name="T20" fmla="*/ 640 w 896"/>
                <a:gd name="T21" fmla="*/ 973 h 1216"/>
                <a:gd name="T22" fmla="*/ 640 w 896"/>
                <a:gd name="T23" fmla="*/ 1120 h 1216"/>
                <a:gd name="T24" fmla="*/ 544 w 896"/>
                <a:gd name="T25" fmla="*/ 1216 h 1216"/>
                <a:gd name="T26" fmla="*/ 448 w 896"/>
                <a:gd name="T27" fmla="*/ 64 h 1216"/>
                <a:gd name="T28" fmla="*/ 64 w 896"/>
                <a:gd name="T29" fmla="*/ 442 h 1216"/>
                <a:gd name="T30" fmla="*/ 211 w 896"/>
                <a:gd name="T31" fmla="*/ 749 h 1216"/>
                <a:gd name="T32" fmla="*/ 320 w 896"/>
                <a:gd name="T33" fmla="*/ 966 h 1216"/>
                <a:gd name="T34" fmla="*/ 320 w 896"/>
                <a:gd name="T35" fmla="*/ 1101 h 1216"/>
                <a:gd name="T36" fmla="*/ 352 w 896"/>
                <a:gd name="T37" fmla="*/ 1152 h 1216"/>
                <a:gd name="T38" fmla="*/ 544 w 896"/>
                <a:gd name="T39" fmla="*/ 1152 h 1216"/>
                <a:gd name="T40" fmla="*/ 576 w 896"/>
                <a:gd name="T41" fmla="*/ 1120 h 1216"/>
                <a:gd name="T42" fmla="*/ 576 w 896"/>
                <a:gd name="T43" fmla="*/ 973 h 1216"/>
                <a:gd name="T44" fmla="*/ 691 w 896"/>
                <a:gd name="T45" fmla="*/ 742 h 1216"/>
                <a:gd name="T46" fmla="*/ 832 w 896"/>
                <a:gd name="T47" fmla="*/ 448 h 1216"/>
                <a:gd name="T48" fmla="*/ 717 w 896"/>
                <a:gd name="T49" fmla="*/ 173 h 1216"/>
                <a:gd name="T50" fmla="*/ 448 w 896"/>
                <a:gd name="T51" fmla="*/ 64 h 1216"/>
                <a:gd name="T52" fmla="*/ 448 w 896"/>
                <a:gd name="T53" fmla="*/ 64 h 1216"/>
                <a:gd name="T54" fmla="*/ 448 w 896"/>
                <a:gd name="T55" fmla="*/ 64 h 1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896" h="1216">
                  <a:moveTo>
                    <a:pt x="544" y="1216"/>
                  </a:moveTo>
                  <a:cubicBezTo>
                    <a:pt x="352" y="1216"/>
                    <a:pt x="352" y="1216"/>
                    <a:pt x="352" y="1216"/>
                  </a:cubicBezTo>
                  <a:cubicBezTo>
                    <a:pt x="307" y="1216"/>
                    <a:pt x="256" y="1178"/>
                    <a:pt x="256" y="1101"/>
                  </a:cubicBezTo>
                  <a:cubicBezTo>
                    <a:pt x="256" y="966"/>
                    <a:pt x="256" y="966"/>
                    <a:pt x="256" y="966"/>
                  </a:cubicBezTo>
                  <a:cubicBezTo>
                    <a:pt x="256" y="902"/>
                    <a:pt x="224" y="845"/>
                    <a:pt x="173" y="800"/>
                  </a:cubicBezTo>
                  <a:cubicBezTo>
                    <a:pt x="58" y="710"/>
                    <a:pt x="0" y="582"/>
                    <a:pt x="0" y="442"/>
                  </a:cubicBezTo>
                  <a:cubicBezTo>
                    <a:pt x="6" y="198"/>
                    <a:pt x="205" y="6"/>
                    <a:pt x="442" y="0"/>
                  </a:cubicBezTo>
                  <a:cubicBezTo>
                    <a:pt x="563" y="0"/>
                    <a:pt x="678" y="45"/>
                    <a:pt x="762" y="128"/>
                  </a:cubicBezTo>
                  <a:cubicBezTo>
                    <a:pt x="845" y="211"/>
                    <a:pt x="896" y="326"/>
                    <a:pt x="896" y="448"/>
                  </a:cubicBezTo>
                  <a:cubicBezTo>
                    <a:pt x="896" y="582"/>
                    <a:pt x="838" y="710"/>
                    <a:pt x="730" y="794"/>
                  </a:cubicBezTo>
                  <a:cubicBezTo>
                    <a:pt x="672" y="838"/>
                    <a:pt x="640" y="909"/>
                    <a:pt x="640" y="973"/>
                  </a:cubicBezTo>
                  <a:cubicBezTo>
                    <a:pt x="640" y="1120"/>
                    <a:pt x="640" y="1120"/>
                    <a:pt x="640" y="1120"/>
                  </a:cubicBezTo>
                  <a:cubicBezTo>
                    <a:pt x="640" y="1171"/>
                    <a:pt x="595" y="1216"/>
                    <a:pt x="544" y="1216"/>
                  </a:cubicBezTo>
                  <a:close/>
                  <a:moveTo>
                    <a:pt x="448" y="64"/>
                  </a:moveTo>
                  <a:cubicBezTo>
                    <a:pt x="243" y="64"/>
                    <a:pt x="70" y="237"/>
                    <a:pt x="64" y="442"/>
                  </a:cubicBezTo>
                  <a:cubicBezTo>
                    <a:pt x="64" y="563"/>
                    <a:pt x="115" y="678"/>
                    <a:pt x="211" y="749"/>
                  </a:cubicBezTo>
                  <a:cubicBezTo>
                    <a:pt x="282" y="806"/>
                    <a:pt x="320" y="883"/>
                    <a:pt x="320" y="966"/>
                  </a:cubicBezTo>
                  <a:cubicBezTo>
                    <a:pt x="320" y="1101"/>
                    <a:pt x="320" y="1101"/>
                    <a:pt x="320" y="1101"/>
                  </a:cubicBezTo>
                  <a:cubicBezTo>
                    <a:pt x="320" y="1114"/>
                    <a:pt x="320" y="1152"/>
                    <a:pt x="352" y="1152"/>
                  </a:cubicBezTo>
                  <a:cubicBezTo>
                    <a:pt x="544" y="1152"/>
                    <a:pt x="544" y="1152"/>
                    <a:pt x="544" y="1152"/>
                  </a:cubicBezTo>
                  <a:cubicBezTo>
                    <a:pt x="563" y="1152"/>
                    <a:pt x="576" y="1139"/>
                    <a:pt x="576" y="1120"/>
                  </a:cubicBezTo>
                  <a:cubicBezTo>
                    <a:pt x="576" y="973"/>
                    <a:pt x="576" y="973"/>
                    <a:pt x="576" y="973"/>
                  </a:cubicBezTo>
                  <a:cubicBezTo>
                    <a:pt x="576" y="890"/>
                    <a:pt x="621" y="800"/>
                    <a:pt x="691" y="742"/>
                  </a:cubicBezTo>
                  <a:cubicBezTo>
                    <a:pt x="781" y="672"/>
                    <a:pt x="832" y="563"/>
                    <a:pt x="832" y="448"/>
                  </a:cubicBezTo>
                  <a:cubicBezTo>
                    <a:pt x="832" y="346"/>
                    <a:pt x="794" y="250"/>
                    <a:pt x="717" y="173"/>
                  </a:cubicBezTo>
                  <a:cubicBezTo>
                    <a:pt x="646" y="102"/>
                    <a:pt x="550" y="64"/>
                    <a:pt x="448" y="64"/>
                  </a:cubicBezTo>
                  <a:close/>
                  <a:moveTo>
                    <a:pt x="448" y="64"/>
                  </a:moveTo>
                  <a:cubicBezTo>
                    <a:pt x="448" y="64"/>
                    <a:pt x="448" y="64"/>
                    <a:pt x="448" y="64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62" name="Freeform 6">
              <a:extLst>
                <a:ext uri="{FF2B5EF4-FFF2-40B4-BE49-F238E27FC236}">
                  <a16:creationId xmlns:a16="http://schemas.microsoft.com/office/drawing/2014/main" id="{45908266-AA86-487B-A09E-228E5871EF8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750888" y="2992438"/>
              <a:ext cx="538163" cy="90488"/>
            </a:xfrm>
            <a:custGeom>
              <a:avLst/>
              <a:gdLst>
                <a:gd name="T0" fmla="*/ 352 w 384"/>
                <a:gd name="T1" fmla="*/ 64 h 64"/>
                <a:gd name="T2" fmla="*/ 32 w 384"/>
                <a:gd name="T3" fmla="*/ 64 h 64"/>
                <a:gd name="T4" fmla="*/ 0 w 384"/>
                <a:gd name="T5" fmla="*/ 32 h 64"/>
                <a:gd name="T6" fmla="*/ 32 w 384"/>
                <a:gd name="T7" fmla="*/ 0 h 64"/>
                <a:gd name="T8" fmla="*/ 352 w 384"/>
                <a:gd name="T9" fmla="*/ 0 h 64"/>
                <a:gd name="T10" fmla="*/ 384 w 384"/>
                <a:gd name="T11" fmla="*/ 32 h 64"/>
                <a:gd name="T12" fmla="*/ 352 w 384"/>
                <a:gd name="T13" fmla="*/ 64 h 64"/>
                <a:gd name="T14" fmla="*/ 352 w 384"/>
                <a:gd name="T15" fmla="*/ 64 h 64"/>
                <a:gd name="T16" fmla="*/ 352 w 384"/>
                <a:gd name="T17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4" h="64">
                  <a:moveTo>
                    <a:pt x="352" y="64"/>
                  </a:moveTo>
                  <a:cubicBezTo>
                    <a:pt x="32" y="64"/>
                    <a:pt x="32" y="64"/>
                    <a:pt x="32" y="64"/>
                  </a:cubicBezTo>
                  <a:cubicBezTo>
                    <a:pt x="13" y="64"/>
                    <a:pt x="0" y="51"/>
                    <a:pt x="0" y="32"/>
                  </a:cubicBezTo>
                  <a:cubicBezTo>
                    <a:pt x="0" y="13"/>
                    <a:pt x="13" y="0"/>
                    <a:pt x="32" y="0"/>
                  </a:cubicBezTo>
                  <a:cubicBezTo>
                    <a:pt x="352" y="0"/>
                    <a:pt x="352" y="0"/>
                    <a:pt x="352" y="0"/>
                  </a:cubicBezTo>
                  <a:cubicBezTo>
                    <a:pt x="371" y="0"/>
                    <a:pt x="384" y="13"/>
                    <a:pt x="384" y="32"/>
                  </a:cubicBezTo>
                  <a:cubicBezTo>
                    <a:pt x="384" y="51"/>
                    <a:pt x="371" y="64"/>
                    <a:pt x="352" y="64"/>
                  </a:cubicBezTo>
                  <a:close/>
                  <a:moveTo>
                    <a:pt x="352" y="64"/>
                  </a:moveTo>
                  <a:cubicBezTo>
                    <a:pt x="352" y="64"/>
                    <a:pt x="352" y="64"/>
                    <a:pt x="352" y="64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63" name="Freeform 7">
              <a:extLst>
                <a:ext uri="{FF2B5EF4-FFF2-40B4-BE49-F238E27FC236}">
                  <a16:creationId xmlns:a16="http://schemas.microsoft.com/office/drawing/2014/main" id="{56E2D0CA-BDF7-480A-BDE0-48ED517EEB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527050" y="1200150"/>
              <a:ext cx="90488" cy="268288"/>
            </a:xfrm>
            <a:custGeom>
              <a:avLst/>
              <a:gdLst>
                <a:gd name="T0" fmla="*/ 32 w 64"/>
                <a:gd name="T1" fmla="*/ 192 h 192"/>
                <a:gd name="T2" fmla="*/ 0 w 64"/>
                <a:gd name="T3" fmla="*/ 160 h 192"/>
                <a:gd name="T4" fmla="*/ 0 w 64"/>
                <a:gd name="T5" fmla="*/ 32 h 192"/>
                <a:gd name="T6" fmla="*/ 32 w 64"/>
                <a:gd name="T7" fmla="*/ 0 h 192"/>
                <a:gd name="T8" fmla="*/ 64 w 64"/>
                <a:gd name="T9" fmla="*/ 32 h 192"/>
                <a:gd name="T10" fmla="*/ 64 w 64"/>
                <a:gd name="T11" fmla="*/ 160 h 192"/>
                <a:gd name="T12" fmla="*/ 32 w 64"/>
                <a:gd name="T13" fmla="*/ 192 h 192"/>
                <a:gd name="T14" fmla="*/ 32 w 64"/>
                <a:gd name="T15" fmla="*/ 192 h 192"/>
                <a:gd name="T16" fmla="*/ 32 w 64"/>
                <a:gd name="T17" fmla="*/ 19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4" h="192">
                  <a:moveTo>
                    <a:pt x="32" y="192"/>
                  </a:moveTo>
                  <a:cubicBezTo>
                    <a:pt x="13" y="192"/>
                    <a:pt x="0" y="179"/>
                    <a:pt x="0" y="160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13"/>
                    <a:pt x="13" y="0"/>
                    <a:pt x="32" y="0"/>
                  </a:cubicBezTo>
                  <a:cubicBezTo>
                    <a:pt x="51" y="0"/>
                    <a:pt x="64" y="13"/>
                    <a:pt x="64" y="32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4" y="179"/>
                    <a:pt x="51" y="192"/>
                    <a:pt x="32" y="192"/>
                  </a:cubicBezTo>
                  <a:close/>
                  <a:moveTo>
                    <a:pt x="32" y="192"/>
                  </a:moveTo>
                  <a:cubicBezTo>
                    <a:pt x="32" y="192"/>
                    <a:pt x="32" y="192"/>
                    <a:pt x="32" y="192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64" name="Freeform 8">
              <a:extLst>
                <a:ext uri="{FF2B5EF4-FFF2-40B4-BE49-F238E27FC236}">
                  <a16:creationId xmlns:a16="http://schemas.microsoft.com/office/drawing/2014/main" id="{94C1DA48-E2B1-45DC-85ED-175C295A611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087" y="1504950"/>
              <a:ext cx="223838" cy="214313"/>
            </a:xfrm>
            <a:custGeom>
              <a:avLst/>
              <a:gdLst>
                <a:gd name="T0" fmla="*/ 39 w 160"/>
                <a:gd name="T1" fmla="*/ 153 h 153"/>
                <a:gd name="T2" fmla="*/ 13 w 160"/>
                <a:gd name="T3" fmla="*/ 147 h 153"/>
                <a:gd name="T4" fmla="*/ 13 w 160"/>
                <a:gd name="T5" fmla="*/ 102 h 153"/>
                <a:gd name="T6" fmla="*/ 103 w 160"/>
                <a:gd name="T7" fmla="*/ 12 h 153"/>
                <a:gd name="T8" fmla="*/ 148 w 160"/>
                <a:gd name="T9" fmla="*/ 12 h 153"/>
                <a:gd name="T10" fmla="*/ 148 w 160"/>
                <a:gd name="T11" fmla="*/ 57 h 153"/>
                <a:gd name="T12" fmla="*/ 58 w 160"/>
                <a:gd name="T13" fmla="*/ 147 h 153"/>
                <a:gd name="T14" fmla="*/ 39 w 160"/>
                <a:gd name="T15" fmla="*/ 153 h 153"/>
                <a:gd name="T16" fmla="*/ 39 w 160"/>
                <a:gd name="T17" fmla="*/ 153 h 153"/>
                <a:gd name="T18" fmla="*/ 39 w 160"/>
                <a:gd name="T19" fmla="*/ 153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0" h="153">
                  <a:moveTo>
                    <a:pt x="39" y="153"/>
                  </a:moveTo>
                  <a:cubicBezTo>
                    <a:pt x="32" y="153"/>
                    <a:pt x="20" y="153"/>
                    <a:pt x="13" y="147"/>
                  </a:cubicBezTo>
                  <a:cubicBezTo>
                    <a:pt x="0" y="134"/>
                    <a:pt x="0" y="115"/>
                    <a:pt x="13" y="102"/>
                  </a:cubicBezTo>
                  <a:cubicBezTo>
                    <a:pt x="103" y="12"/>
                    <a:pt x="103" y="12"/>
                    <a:pt x="103" y="12"/>
                  </a:cubicBezTo>
                  <a:cubicBezTo>
                    <a:pt x="116" y="0"/>
                    <a:pt x="135" y="0"/>
                    <a:pt x="148" y="12"/>
                  </a:cubicBezTo>
                  <a:cubicBezTo>
                    <a:pt x="160" y="25"/>
                    <a:pt x="160" y="44"/>
                    <a:pt x="148" y="57"/>
                  </a:cubicBezTo>
                  <a:cubicBezTo>
                    <a:pt x="58" y="147"/>
                    <a:pt x="58" y="147"/>
                    <a:pt x="58" y="147"/>
                  </a:cubicBezTo>
                  <a:cubicBezTo>
                    <a:pt x="58" y="147"/>
                    <a:pt x="45" y="153"/>
                    <a:pt x="39" y="153"/>
                  </a:cubicBezTo>
                  <a:close/>
                  <a:moveTo>
                    <a:pt x="39" y="153"/>
                  </a:moveTo>
                  <a:cubicBezTo>
                    <a:pt x="39" y="153"/>
                    <a:pt x="39" y="153"/>
                    <a:pt x="39" y="153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65" name="Freeform 9">
              <a:extLst>
                <a:ext uri="{FF2B5EF4-FFF2-40B4-BE49-F238E27FC236}">
                  <a16:creationId xmlns:a16="http://schemas.microsoft.com/office/drawing/2014/main" id="{07663761-FEAB-4085-8583-D3FF6D14598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5437" y="2230438"/>
              <a:ext cx="268288" cy="90488"/>
            </a:xfrm>
            <a:custGeom>
              <a:avLst/>
              <a:gdLst>
                <a:gd name="T0" fmla="*/ 160 w 192"/>
                <a:gd name="T1" fmla="*/ 64 h 64"/>
                <a:gd name="T2" fmla="*/ 32 w 192"/>
                <a:gd name="T3" fmla="*/ 64 h 64"/>
                <a:gd name="T4" fmla="*/ 0 w 192"/>
                <a:gd name="T5" fmla="*/ 32 h 64"/>
                <a:gd name="T6" fmla="*/ 32 w 192"/>
                <a:gd name="T7" fmla="*/ 0 h 64"/>
                <a:gd name="T8" fmla="*/ 160 w 192"/>
                <a:gd name="T9" fmla="*/ 0 h 64"/>
                <a:gd name="T10" fmla="*/ 192 w 192"/>
                <a:gd name="T11" fmla="*/ 32 h 64"/>
                <a:gd name="T12" fmla="*/ 160 w 192"/>
                <a:gd name="T13" fmla="*/ 64 h 64"/>
                <a:gd name="T14" fmla="*/ 160 w 192"/>
                <a:gd name="T15" fmla="*/ 64 h 64"/>
                <a:gd name="T16" fmla="*/ 160 w 192"/>
                <a:gd name="T17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2" h="64">
                  <a:moveTo>
                    <a:pt x="160" y="64"/>
                  </a:moveTo>
                  <a:cubicBezTo>
                    <a:pt x="32" y="64"/>
                    <a:pt x="32" y="64"/>
                    <a:pt x="32" y="64"/>
                  </a:cubicBezTo>
                  <a:cubicBezTo>
                    <a:pt x="13" y="64"/>
                    <a:pt x="0" y="51"/>
                    <a:pt x="0" y="32"/>
                  </a:cubicBezTo>
                  <a:cubicBezTo>
                    <a:pt x="0" y="13"/>
                    <a:pt x="13" y="0"/>
                    <a:pt x="32" y="0"/>
                  </a:cubicBezTo>
                  <a:cubicBezTo>
                    <a:pt x="160" y="0"/>
                    <a:pt x="160" y="0"/>
                    <a:pt x="160" y="0"/>
                  </a:cubicBezTo>
                  <a:cubicBezTo>
                    <a:pt x="179" y="0"/>
                    <a:pt x="192" y="13"/>
                    <a:pt x="192" y="32"/>
                  </a:cubicBezTo>
                  <a:cubicBezTo>
                    <a:pt x="192" y="51"/>
                    <a:pt x="179" y="64"/>
                    <a:pt x="160" y="64"/>
                  </a:cubicBezTo>
                  <a:close/>
                  <a:moveTo>
                    <a:pt x="160" y="64"/>
                  </a:moveTo>
                  <a:cubicBezTo>
                    <a:pt x="160" y="64"/>
                    <a:pt x="160" y="64"/>
                    <a:pt x="160" y="64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66" name="Freeform 10">
              <a:extLst>
                <a:ext uri="{FF2B5EF4-FFF2-40B4-BE49-F238E27FC236}">
                  <a16:creationId xmlns:a16="http://schemas.microsoft.com/office/drawing/2014/main" id="{2C919600-5034-4384-9193-2E864F15BB6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087" y="2832100"/>
              <a:ext cx="223838" cy="214313"/>
            </a:xfrm>
            <a:custGeom>
              <a:avLst/>
              <a:gdLst>
                <a:gd name="T0" fmla="*/ 128 w 160"/>
                <a:gd name="T1" fmla="*/ 153 h 153"/>
                <a:gd name="T2" fmla="*/ 103 w 160"/>
                <a:gd name="T3" fmla="*/ 147 h 153"/>
                <a:gd name="T4" fmla="*/ 13 w 160"/>
                <a:gd name="T5" fmla="*/ 57 h 153"/>
                <a:gd name="T6" fmla="*/ 13 w 160"/>
                <a:gd name="T7" fmla="*/ 13 h 153"/>
                <a:gd name="T8" fmla="*/ 58 w 160"/>
                <a:gd name="T9" fmla="*/ 13 h 153"/>
                <a:gd name="T10" fmla="*/ 148 w 160"/>
                <a:gd name="T11" fmla="*/ 102 h 153"/>
                <a:gd name="T12" fmla="*/ 148 w 160"/>
                <a:gd name="T13" fmla="*/ 147 h 153"/>
                <a:gd name="T14" fmla="*/ 128 w 160"/>
                <a:gd name="T15" fmla="*/ 153 h 153"/>
                <a:gd name="T16" fmla="*/ 128 w 160"/>
                <a:gd name="T17" fmla="*/ 153 h 153"/>
                <a:gd name="T18" fmla="*/ 128 w 160"/>
                <a:gd name="T19" fmla="*/ 153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0" h="153">
                  <a:moveTo>
                    <a:pt x="128" y="153"/>
                  </a:moveTo>
                  <a:cubicBezTo>
                    <a:pt x="122" y="153"/>
                    <a:pt x="109" y="153"/>
                    <a:pt x="103" y="147"/>
                  </a:cubicBezTo>
                  <a:cubicBezTo>
                    <a:pt x="13" y="57"/>
                    <a:pt x="13" y="57"/>
                    <a:pt x="13" y="57"/>
                  </a:cubicBezTo>
                  <a:cubicBezTo>
                    <a:pt x="0" y="45"/>
                    <a:pt x="0" y="25"/>
                    <a:pt x="13" y="13"/>
                  </a:cubicBezTo>
                  <a:cubicBezTo>
                    <a:pt x="26" y="0"/>
                    <a:pt x="45" y="0"/>
                    <a:pt x="58" y="13"/>
                  </a:cubicBezTo>
                  <a:cubicBezTo>
                    <a:pt x="148" y="102"/>
                    <a:pt x="148" y="102"/>
                    <a:pt x="148" y="102"/>
                  </a:cubicBezTo>
                  <a:cubicBezTo>
                    <a:pt x="160" y="115"/>
                    <a:pt x="160" y="134"/>
                    <a:pt x="148" y="147"/>
                  </a:cubicBezTo>
                  <a:cubicBezTo>
                    <a:pt x="148" y="153"/>
                    <a:pt x="141" y="153"/>
                    <a:pt x="128" y="153"/>
                  </a:cubicBezTo>
                  <a:close/>
                  <a:moveTo>
                    <a:pt x="128" y="153"/>
                  </a:moveTo>
                  <a:cubicBezTo>
                    <a:pt x="128" y="153"/>
                    <a:pt x="128" y="153"/>
                    <a:pt x="128" y="153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67" name="Freeform 11">
              <a:extLst>
                <a:ext uri="{FF2B5EF4-FFF2-40B4-BE49-F238E27FC236}">
                  <a16:creationId xmlns:a16="http://schemas.microsoft.com/office/drawing/2014/main" id="{F84B9E13-2308-4D93-B206-5F2F961EE9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262063" y="2832100"/>
              <a:ext cx="223838" cy="214313"/>
            </a:xfrm>
            <a:custGeom>
              <a:avLst/>
              <a:gdLst>
                <a:gd name="T0" fmla="*/ 39 w 160"/>
                <a:gd name="T1" fmla="*/ 153 h 153"/>
                <a:gd name="T2" fmla="*/ 13 w 160"/>
                <a:gd name="T3" fmla="*/ 147 h 153"/>
                <a:gd name="T4" fmla="*/ 13 w 160"/>
                <a:gd name="T5" fmla="*/ 102 h 153"/>
                <a:gd name="T6" fmla="*/ 103 w 160"/>
                <a:gd name="T7" fmla="*/ 13 h 153"/>
                <a:gd name="T8" fmla="*/ 147 w 160"/>
                <a:gd name="T9" fmla="*/ 13 h 153"/>
                <a:gd name="T10" fmla="*/ 147 w 160"/>
                <a:gd name="T11" fmla="*/ 57 h 153"/>
                <a:gd name="T12" fmla="*/ 58 w 160"/>
                <a:gd name="T13" fmla="*/ 147 h 153"/>
                <a:gd name="T14" fmla="*/ 39 w 160"/>
                <a:gd name="T15" fmla="*/ 153 h 153"/>
                <a:gd name="T16" fmla="*/ 39 w 160"/>
                <a:gd name="T17" fmla="*/ 153 h 153"/>
                <a:gd name="T18" fmla="*/ 39 w 160"/>
                <a:gd name="T19" fmla="*/ 153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0" h="153">
                  <a:moveTo>
                    <a:pt x="39" y="153"/>
                  </a:moveTo>
                  <a:cubicBezTo>
                    <a:pt x="32" y="153"/>
                    <a:pt x="19" y="153"/>
                    <a:pt x="13" y="147"/>
                  </a:cubicBezTo>
                  <a:cubicBezTo>
                    <a:pt x="0" y="134"/>
                    <a:pt x="0" y="115"/>
                    <a:pt x="13" y="102"/>
                  </a:cubicBezTo>
                  <a:cubicBezTo>
                    <a:pt x="103" y="13"/>
                    <a:pt x="103" y="13"/>
                    <a:pt x="103" y="13"/>
                  </a:cubicBezTo>
                  <a:cubicBezTo>
                    <a:pt x="115" y="0"/>
                    <a:pt x="135" y="0"/>
                    <a:pt x="147" y="13"/>
                  </a:cubicBezTo>
                  <a:cubicBezTo>
                    <a:pt x="160" y="25"/>
                    <a:pt x="160" y="45"/>
                    <a:pt x="147" y="57"/>
                  </a:cubicBezTo>
                  <a:cubicBezTo>
                    <a:pt x="58" y="147"/>
                    <a:pt x="58" y="147"/>
                    <a:pt x="58" y="147"/>
                  </a:cubicBezTo>
                  <a:cubicBezTo>
                    <a:pt x="51" y="153"/>
                    <a:pt x="45" y="153"/>
                    <a:pt x="39" y="153"/>
                  </a:cubicBezTo>
                  <a:close/>
                  <a:moveTo>
                    <a:pt x="39" y="153"/>
                  </a:moveTo>
                  <a:cubicBezTo>
                    <a:pt x="39" y="153"/>
                    <a:pt x="39" y="153"/>
                    <a:pt x="39" y="153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68" name="Freeform 12">
              <a:extLst>
                <a:ext uri="{FF2B5EF4-FFF2-40B4-BE49-F238E27FC236}">
                  <a16:creationId xmlns:a16="http://schemas.microsoft.com/office/drawing/2014/main" id="{D22E7CFF-F64F-4B01-B07B-D09E954815B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557338" y="2230438"/>
              <a:ext cx="268288" cy="90488"/>
            </a:xfrm>
            <a:custGeom>
              <a:avLst/>
              <a:gdLst>
                <a:gd name="T0" fmla="*/ 160 w 192"/>
                <a:gd name="T1" fmla="*/ 64 h 64"/>
                <a:gd name="T2" fmla="*/ 32 w 192"/>
                <a:gd name="T3" fmla="*/ 64 h 64"/>
                <a:gd name="T4" fmla="*/ 0 w 192"/>
                <a:gd name="T5" fmla="*/ 32 h 64"/>
                <a:gd name="T6" fmla="*/ 32 w 192"/>
                <a:gd name="T7" fmla="*/ 0 h 64"/>
                <a:gd name="T8" fmla="*/ 160 w 192"/>
                <a:gd name="T9" fmla="*/ 0 h 64"/>
                <a:gd name="T10" fmla="*/ 192 w 192"/>
                <a:gd name="T11" fmla="*/ 32 h 64"/>
                <a:gd name="T12" fmla="*/ 160 w 192"/>
                <a:gd name="T13" fmla="*/ 64 h 64"/>
                <a:gd name="T14" fmla="*/ 160 w 192"/>
                <a:gd name="T15" fmla="*/ 64 h 64"/>
                <a:gd name="T16" fmla="*/ 160 w 192"/>
                <a:gd name="T17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2" h="64">
                  <a:moveTo>
                    <a:pt x="160" y="64"/>
                  </a:moveTo>
                  <a:cubicBezTo>
                    <a:pt x="32" y="64"/>
                    <a:pt x="32" y="64"/>
                    <a:pt x="32" y="64"/>
                  </a:cubicBezTo>
                  <a:cubicBezTo>
                    <a:pt x="13" y="64"/>
                    <a:pt x="0" y="51"/>
                    <a:pt x="0" y="32"/>
                  </a:cubicBezTo>
                  <a:cubicBezTo>
                    <a:pt x="0" y="13"/>
                    <a:pt x="13" y="0"/>
                    <a:pt x="32" y="0"/>
                  </a:cubicBezTo>
                  <a:cubicBezTo>
                    <a:pt x="160" y="0"/>
                    <a:pt x="160" y="0"/>
                    <a:pt x="160" y="0"/>
                  </a:cubicBezTo>
                  <a:cubicBezTo>
                    <a:pt x="179" y="0"/>
                    <a:pt x="192" y="13"/>
                    <a:pt x="192" y="32"/>
                  </a:cubicBezTo>
                  <a:cubicBezTo>
                    <a:pt x="192" y="51"/>
                    <a:pt x="179" y="64"/>
                    <a:pt x="160" y="64"/>
                  </a:cubicBezTo>
                  <a:close/>
                  <a:moveTo>
                    <a:pt x="160" y="64"/>
                  </a:moveTo>
                  <a:cubicBezTo>
                    <a:pt x="160" y="64"/>
                    <a:pt x="160" y="64"/>
                    <a:pt x="160" y="64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69" name="Freeform 13">
              <a:extLst>
                <a:ext uri="{FF2B5EF4-FFF2-40B4-BE49-F238E27FC236}">
                  <a16:creationId xmlns:a16="http://schemas.microsoft.com/office/drawing/2014/main" id="{C3D1263A-30C6-4072-82A3-66496EBC583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262063" y="1495425"/>
              <a:ext cx="223838" cy="223838"/>
            </a:xfrm>
            <a:custGeom>
              <a:avLst/>
              <a:gdLst>
                <a:gd name="T0" fmla="*/ 128 w 160"/>
                <a:gd name="T1" fmla="*/ 160 h 160"/>
                <a:gd name="T2" fmla="*/ 103 w 160"/>
                <a:gd name="T3" fmla="*/ 154 h 160"/>
                <a:gd name="T4" fmla="*/ 13 w 160"/>
                <a:gd name="T5" fmla="*/ 58 h 160"/>
                <a:gd name="T6" fmla="*/ 13 w 160"/>
                <a:gd name="T7" fmla="*/ 13 h 160"/>
                <a:gd name="T8" fmla="*/ 58 w 160"/>
                <a:gd name="T9" fmla="*/ 13 h 160"/>
                <a:gd name="T10" fmla="*/ 147 w 160"/>
                <a:gd name="T11" fmla="*/ 103 h 160"/>
                <a:gd name="T12" fmla="*/ 147 w 160"/>
                <a:gd name="T13" fmla="*/ 147 h 160"/>
                <a:gd name="T14" fmla="*/ 128 w 160"/>
                <a:gd name="T15" fmla="*/ 160 h 160"/>
                <a:gd name="T16" fmla="*/ 128 w 160"/>
                <a:gd name="T17" fmla="*/ 160 h 160"/>
                <a:gd name="T18" fmla="*/ 128 w 160"/>
                <a:gd name="T19" fmla="*/ 16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0" h="160">
                  <a:moveTo>
                    <a:pt x="128" y="160"/>
                  </a:moveTo>
                  <a:cubicBezTo>
                    <a:pt x="122" y="160"/>
                    <a:pt x="109" y="160"/>
                    <a:pt x="103" y="154"/>
                  </a:cubicBezTo>
                  <a:cubicBezTo>
                    <a:pt x="13" y="58"/>
                    <a:pt x="13" y="58"/>
                    <a:pt x="13" y="58"/>
                  </a:cubicBezTo>
                  <a:cubicBezTo>
                    <a:pt x="0" y="45"/>
                    <a:pt x="0" y="26"/>
                    <a:pt x="13" y="13"/>
                  </a:cubicBezTo>
                  <a:cubicBezTo>
                    <a:pt x="26" y="0"/>
                    <a:pt x="45" y="0"/>
                    <a:pt x="58" y="13"/>
                  </a:cubicBezTo>
                  <a:cubicBezTo>
                    <a:pt x="147" y="103"/>
                    <a:pt x="147" y="103"/>
                    <a:pt x="147" y="103"/>
                  </a:cubicBezTo>
                  <a:cubicBezTo>
                    <a:pt x="160" y="115"/>
                    <a:pt x="160" y="135"/>
                    <a:pt x="147" y="147"/>
                  </a:cubicBezTo>
                  <a:cubicBezTo>
                    <a:pt x="141" y="154"/>
                    <a:pt x="135" y="160"/>
                    <a:pt x="128" y="160"/>
                  </a:cubicBezTo>
                  <a:close/>
                  <a:moveTo>
                    <a:pt x="128" y="160"/>
                  </a:moveTo>
                  <a:cubicBezTo>
                    <a:pt x="128" y="160"/>
                    <a:pt x="128" y="160"/>
                    <a:pt x="128" y="16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70" name="Freeform 14">
              <a:extLst>
                <a:ext uri="{FF2B5EF4-FFF2-40B4-BE49-F238E27FC236}">
                  <a16:creationId xmlns:a16="http://schemas.microsoft.com/office/drawing/2014/main" id="{5DA2E673-1E5C-4534-9D7C-1840792B7DC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527050" y="1871663"/>
              <a:ext cx="449263" cy="449263"/>
            </a:xfrm>
            <a:custGeom>
              <a:avLst/>
              <a:gdLst>
                <a:gd name="T0" fmla="*/ 288 w 320"/>
                <a:gd name="T1" fmla="*/ 320 h 320"/>
                <a:gd name="T2" fmla="*/ 256 w 320"/>
                <a:gd name="T3" fmla="*/ 288 h 320"/>
                <a:gd name="T4" fmla="*/ 32 w 320"/>
                <a:gd name="T5" fmla="*/ 64 h 320"/>
                <a:gd name="T6" fmla="*/ 0 w 320"/>
                <a:gd name="T7" fmla="*/ 32 h 320"/>
                <a:gd name="T8" fmla="*/ 32 w 320"/>
                <a:gd name="T9" fmla="*/ 0 h 320"/>
                <a:gd name="T10" fmla="*/ 320 w 320"/>
                <a:gd name="T11" fmla="*/ 288 h 320"/>
                <a:gd name="T12" fmla="*/ 288 w 320"/>
                <a:gd name="T13" fmla="*/ 320 h 320"/>
                <a:gd name="T14" fmla="*/ 288 w 320"/>
                <a:gd name="T15" fmla="*/ 320 h 320"/>
                <a:gd name="T16" fmla="*/ 288 w 320"/>
                <a:gd name="T17" fmla="*/ 320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0" h="320">
                  <a:moveTo>
                    <a:pt x="288" y="320"/>
                  </a:moveTo>
                  <a:cubicBezTo>
                    <a:pt x="269" y="320"/>
                    <a:pt x="256" y="307"/>
                    <a:pt x="256" y="288"/>
                  </a:cubicBezTo>
                  <a:cubicBezTo>
                    <a:pt x="256" y="166"/>
                    <a:pt x="154" y="64"/>
                    <a:pt x="32" y="64"/>
                  </a:cubicBezTo>
                  <a:cubicBezTo>
                    <a:pt x="13" y="64"/>
                    <a:pt x="0" y="51"/>
                    <a:pt x="0" y="32"/>
                  </a:cubicBezTo>
                  <a:cubicBezTo>
                    <a:pt x="0" y="13"/>
                    <a:pt x="13" y="0"/>
                    <a:pt x="32" y="0"/>
                  </a:cubicBezTo>
                  <a:cubicBezTo>
                    <a:pt x="192" y="0"/>
                    <a:pt x="320" y="128"/>
                    <a:pt x="320" y="288"/>
                  </a:cubicBezTo>
                  <a:cubicBezTo>
                    <a:pt x="320" y="307"/>
                    <a:pt x="307" y="320"/>
                    <a:pt x="288" y="320"/>
                  </a:cubicBezTo>
                  <a:close/>
                  <a:moveTo>
                    <a:pt x="288" y="320"/>
                  </a:moveTo>
                  <a:cubicBezTo>
                    <a:pt x="288" y="320"/>
                    <a:pt x="288" y="320"/>
                    <a:pt x="288" y="3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171" name="Freeform 18">
            <a:extLst>
              <a:ext uri="{FF2B5EF4-FFF2-40B4-BE49-F238E27FC236}">
                <a16:creationId xmlns:a16="http://schemas.microsoft.com/office/drawing/2014/main" id="{B7F6FB7B-B401-4C95-B3C7-9646158EC0D6}"/>
              </a:ext>
            </a:extLst>
          </p:cNvPr>
          <p:cNvSpPr>
            <a:spLocks noEditPoints="1"/>
          </p:cNvSpPr>
          <p:nvPr/>
        </p:nvSpPr>
        <p:spPr bwMode="auto">
          <a:xfrm>
            <a:off x="5310829" y="5567510"/>
            <a:ext cx="330334" cy="330334"/>
          </a:xfrm>
          <a:custGeom>
            <a:avLst/>
            <a:gdLst>
              <a:gd name="T0" fmla="*/ 1376 w 1536"/>
              <a:gd name="T1" fmla="*/ 160 h 1536"/>
              <a:gd name="T2" fmla="*/ 1357 w 1536"/>
              <a:gd name="T3" fmla="*/ 0 h 1536"/>
              <a:gd name="T4" fmla="*/ 1094 w 1536"/>
              <a:gd name="T5" fmla="*/ 230 h 1536"/>
              <a:gd name="T6" fmla="*/ 1088 w 1536"/>
              <a:gd name="T7" fmla="*/ 403 h 1536"/>
              <a:gd name="T8" fmla="*/ 640 w 1536"/>
              <a:gd name="T9" fmla="*/ 256 h 1536"/>
              <a:gd name="T10" fmla="*/ 640 w 1536"/>
              <a:gd name="T11" fmla="*/ 1536 h 1536"/>
              <a:gd name="T12" fmla="*/ 1114 w 1536"/>
              <a:gd name="T13" fmla="*/ 467 h 1536"/>
              <a:gd name="T14" fmla="*/ 1280 w 1536"/>
              <a:gd name="T15" fmla="*/ 448 h 1536"/>
              <a:gd name="T16" fmla="*/ 1530 w 1536"/>
              <a:gd name="T17" fmla="*/ 218 h 1536"/>
              <a:gd name="T18" fmla="*/ 1504 w 1536"/>
              <a:gd name="T19" fmla="*/ 160 h 1536"/>
              <a:gd name="T20" fmla="*/ 640 w 1536"/>
              <a:gd name="T21" fmla="*/ 1472 h 1536"/>
              <a:gd name="T22" fmla="*/ 640 w 1536"/>
              <a:gd name="T23" fmla="*/ 320 h 1536"/>
              <a:gd name="T24" fmla="*/ 911 w 1536"/>
              <a:gd name="T25" fmla="*/ 580 h 1536"/>
              <a:gd name="T26" fmla="*/ 224 w 1536"/>
              <a:gd name="T27" fmla="*/ 896 h 1536"/>
              <a:gd name="T28" fmla="*/ 1056 w 1536"/>
              <a:gd name="T29" fmla="*/ 896 h 1536"/>
              <a:gd name="T30" fmla="*/ 1070 w 1536"/>
              <a:gd name="T31" fmla="*/ 511 h 1536"/>
              <a:gd name="T32" fmla="*/ 768 w 1536"/>
              <a:gd name="T33" fmla="*/ 896 h 1536"/>
              <a:gd name="T34" fmla="*/ 512 w 1536"/>
              <a:gd name="T35" fmla="*/ 896 h 1536"/>
              <a:gd name="T36" fmla="*/ 705 w 1536"/>
              <a:gd name="T37" fmla="*/ 786 h 1536"/>
              <a:gd name="T38" fmla="*/ 614 w 1536"/>
              <a:gd name="T39" fmla="*/ 922 h 1536"/>
              <a:gd name="T40" fmla="*/ 659 w 1536"/>
              <a:gd name="T41" fmla="*/ 922 h 1536"/>
              <a:gd name="T42" fmla="*/ 768 w 1536"/>
              <a:gd name="T43" fmla="*/ 896 h 1536"/>
              <a:gd name="T44" fmla="*/ 640 w 1536"/>
              <a:gd name="T45" fmla="*/ 704 h 1536"/>
              <a:gd name="T46" fmla="*/ 640 w 1536"/>
              <a:gd name="T47" fmla="*/ 1088 h 1536"/>
              <a:gd name="T48" fmla="*/ 797 w 1536"/>
              <a:gd name="T49" fmla="*/ 784 h 1536"/>
              <a:gd name="T50" fmla="*/ 992 w 1536"/>
              <a:gd name="T51" fmla="*/ 896 h 1536"/>
              <a:gd name="T52" fmla="*/ 288 w 1536"/>
              <a:gd name="T53" fmla="*/ 896 h 1536"/>
              <a:gd name="T54" fmla="*/ 865 w 1536"/>
              <a:gd name="T55" fmla="*/ 627 h 1536"/>
              <a:gd name="T56" fmla="*/ 1267 w 1536"/>
              <a:gd name="T57" fmla="*/ 384 h 1536"/>
              <a:gd name="T58" fmla="*/ 1152 w 1536"/>
              <a:gd name="T59" fmla="*/ 269 h 1536"/>
              <a:gd name="T60" fmla="*/ 1312 w 1536"/>
              <a:gd name="T61" fmla="*/ 192 h 1536"/>
              <a:gd name="T62" fmla="*/ 1427 w 1536"/>
              <a:gd name="T63" fmla="*/ 224 h 15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536" h="1536">
                <a:moveTo>
                  <a:pt x="1504" y="160"/>
                </a:moveTo>
                <a:cubicBezTo>
                  <a:pt x="1376" y="160"/>
                  <a:pt x="1376" y="160"/>
                  <a:pt x="1376" y="160"/>
                </a:cubicBezTo>
                <a:cubicBezTo>
                  <a:pt x="1376" y="32"/>
                  <a:pt x="1376" y="32"/>
                  <a:pt x="1376" y="32"/>
                </a:cubicBezTo>
                <a:cubicBezTo>
                  <a:pt x="1376" y="19"/>
                  <a:pt x="1370" y="6"/>
                  <a:pt x="1357" y="0"/>
                </a:cubicBezTo>
                <a:cubicBezTo>
                  <a:pt x="1344" y="0"/>
                  <a:pt x="1331" y="0"/>
                  <a:pt x="1318" y="6"/>
                </a:cubicBezTo>
                <a:cubicBezTo>
                  <a:pt x="1094" y="230"/>
                  <a:pt x="1094" y="230"/>
                  <a:pt x="1094" y="230"/>
                </a:cubicBezTo>
                <a:cubicBezTo>
                  <a:pt x="1094" y="237"/>
                  <a:pt x="1088" y="250"/>
                  <a:pt x="1088" y="256"/>
                </a:cubicBezTo>
                <a:cubicBezTo>
                  <a:pt x="1088" y="403"/>
                  <a:pt x="1088" y="403"/>
                  <a:pt x="1088" y="403"/>
                </a:cubicBezTo>
                <a:cubicBezTo>
                  <a:pt x="1069" y="422"/>
                  <a:pt x="1069" y="422"/>
                  <a:pt x="1069" y="422"/>
                </a:cubicBezTo>
                <a:cubicBezTo>
                  <a:pt x="955" y="319"/>
                  <a:pt x="805" y="256"/>
                  <a:pt x="640" y="256"/>
                </a:cubicBezTo>
                <a:cubicBezTo>
                  <a:pt x="288" y="256"/>
                  <a:pt x="0" y="544"/>
                  <a:pt x="0" y="896"/>
                </a:cubicBezTo>
                <a:cubicBezTo>
                  <a:pt x="0" y="1248"/>
                  <a:pt x="288" y="1536"/>
                  <a:pt x="640" y="1536"/>
                </a:cubicBezTo>
                <a:cubicBezTo>
                  <a:pt x="992" y="1536"/>
                  <a:pt x="1280" y="1248"/>
                  <a:pt x="1280" y="896"/>
                </a:cubicBezTo>
                <a:cubicBezTo>
                  <a:pt x="1280" y="731"/>
                  <a:pt x="1217" y="581"/>
                  <a:pt x="1114" y="467"/>
                </a:cubicBezTo>
                <a:cubicBezTo>
                  <a:pt x="1133" y="448"/>
                  <a:pt x="1133" y="448"/>
                  <a:pt x="1133" y="448"/>
                </a:cubicBezTo>
                <a:cubicBezTo>
                  <a:pt x="1280" y="448"/>
                  <a:pt x="1280" y="448"/>
                  <a:pt x="1280" y="448"/>
                </a:cubicBezTo>
                <a:cubicBezTo>
                  <a:pt x="1286" y="448"/>
                  <a:pt x="1299" y="442"/>
                  <a:pt x="1306" y="442"/>
                </a:cubicBezTo>
                <a:cubicBezTo>
                  <a:pt x="1530" y="218"/>
                  <a:pt x="1530" y="218"/>
                  <a:pt x="1530" y="218"/>
                </a:cubicBezTo>
                <a:cubicBezTo>
                  <a:pt x="1536" y="205"/>
                  <a:pt x="1536" y="192"/>
                  <a:pt x="1536" y="179"/>
                </a:cubicBezTo>
                <a:cubicBezTo>
                  <a:pt x="1530" y="166"/>
                  <a:pt x="1517" y="160"/>
                  <a:pt x="1504" y="160"/>
                </a:cubicBezTo>
                <a:close/>
                <a:moveTo>
                  <a:pt x="1216" y="896"/>
                </a:moveTo>
                <a:cubicBezTo>
                  <a:pt x="1216" y="1216"/>
                  <a:pt x="960" y="1472"/>
                  <a:pt x="640" y="1472"/>
                </a:cubicBezTo>
                <a:cubicBezTo>
                  <a:pt x="320" y="1472"/>
                  <a:pt x="64" y="1216"/>
                  <a:pt x="64" y="896"/>
                </a:cubicBezTo>
                <a:cubicBezTo>
                  <a:pt x="64" y="576"/>
                  <a:pt x="320" y="320"/>
                  <a:pt x="640" y="320"/>
                </a:cubicBezTo>
                <a:cubicBezTo>
                  <a:pt x="789" y="320"/>
                  <a:pt x="923" y="375"/>
                  <a:pt x="1025" y="466"/>
                </a:cubicBezTo>
                <a:cubicBezTo>
                  <a:pt x="911" y="580"/>
                  <a:pt x="911" y="580"/>
                  <a:pt x="911" y="580"/>
                </a:cubicBezTo>
                <a:cubicBezTo>
                  <a:pt x="838" y="518"/>
                  <a:pt x="744" y="480"/>
                  <a:pt x="640" y="480"/>
                </a:cubicBezTo>
                <a:cubicBezTo>
                  <a:pt x="410" y="480"/>
                  <a:pt x="224" y="666"/>
                  <a:pt x="224" y="896"/>
                </a:cubicBezTo>
                <a:cubicBezTo>
                  <a:pt x="224" y="1126"/>
                  <a:pt x="410" y="1312"/>
                  <a:pt x="640" y="1312"/>
                </a:cubicBezTo>
                <a:cubicBezTo>
                  <a:pt x="870" y="1312"/>
                  <a:pt x="1056" y="1126"/>
                  <a:pt x="1056" y="896"/>
                </a:cubicBezTo>
                <a:cubicBezTo>
                  <a:pt x="1056" y="792"/>
                  <a:pt x="1018" y="698"/>
                  <a:pt x="956" y="625"/>
                </a:cubicBezTo>
                <a:cubicBezTo>
                  <a:pt x="1070" y="511"/>
                  <a:pt x="1070" y="511"/>
                  <a:pt x="1070" y="511"/>
                </a:cubicBezTo>
                <a:cubicBezTo>
                  <a:pt x="1161" y="613"/>
                  <a:pt x="1216" y="747"/>
                  <a:pt x="1216" y="896"/>
                </a:cubicBezTo>
                <a:close/>
                <a:moveTo>
                  <a:pt x="768" y="896"/>
                </a:moveTo>
                <a:cubicBezTo>
                  <a:pt x="768" y="966"/>
                  <a:pt x="710" y="1024"/>
                  <a:pt x="640" y="1024"/>
                </a:cubicBezTo>
                <a:cubicBezTo>
                  <a:pt x="570" y="1024"/>
                  <a:pt x="512" y="966"/>
                  <a:pt x="512" y="896"/>
                </a:cubicBezTo>
                <a:cubicBezTo>
                  <a:pt x="512" y="826"/>
                  <a:pt x="570" y="768"/>
                  <a:pt x="640" y="768"/>
                </a:cubicBezTo>
                <a:cubicBezTo>
                  <a:pt x="664" y="768"/>
                  <a:pt x="686" y="775"/>
                  <a:pt x="705" y="786"/>
                </a:cubicBezTo>
                <a:cubicBezTo>
                  <a:pt x="614" y="877"/>
                  <a:pt x="614" y="877"/>
                  <a:pt x="614" y="877"/>
                </a:cubicBezTo>
                <a:cubicBezTo>
                  <a:pt x="602" y="890"/>
                  <a:pt x="602" y="909"/>
                  <a:pt x="614" y="922"/>
                </a:cubicBezTo>
                <a:cubicBezTo>
                  <a:pt x="621" y="928"/>
                  <a:pt x="634" y="928"/>
                  <a:pt x="640" y="928"/>
                </a:cubicBezTo>
                <a:cubicBezTo>
                  <a:pt x="646" y="928"/>
                  <a:pt x="659" y="928"/>
                  <a:pt x="659" y="922"/>
                </a:cubicBezTo>
                <a:cubicBezTo>
                  <a:pt x="750" y="831"/>
                  <a:pt x="750" y="831"/>
                  <a:pt x="750" y="831"/>
                </a:cubicBezTo>
                <a:cubicBezTo>
                  <a:pt x="761" y="850"/>
                  <a:pt x="768" y="872"/>
                  <a:pt x="768" y="896"/>
                </a:cubicBezTo>
                <a:close/>
                <a:moveTo>
                  <a:pt x="752" y="739"/>
                </a:moveTo>
                <a:cubicBezTo>
                  <a:pt x="721" y="717"/>
                  <a:pt x="683" y="704"/>
                  <a:pt x="640" y="704"/>
                </a:cubicBezTo>
                <a:cubicBezTo>
                  <a:pt x="531" y="704"/>
                  <a:pt x="448" y="787"/>
                  <a:pt x="448" y="896"/>
                </a:cubicBezTo>
                <a:cubicBezTo>
                  <a:pt x="448" y="1005"/>
                  <a:pt x="531" y="1088"/>
                  <a:pt x="640" y="1088"/>
                </a:cubicBezTo>
                <a:cubicBezTo>
                  <a:pt x="749" y="1088"/>
                  <a:pt x="832" y="1005"/>
                  <a:pt x="832" y="896"/>
                </a:cubicBezTo>
                <a:cubicBezTo>
                  <a:pt x="832" y="853"/>
                  <a:pt x="819" y="815"/>
                  <a:pt x="797" y="784"/>
                </a:cubicBezTo>
                <a:cubicBezTo>
                  <a:pt x="909" y="671"/>
                  <a:pt x="909" y="671"/>
                  <a:pt x="909" y="671"/>
                </a:cubicBezTo>
                <a:cubicBezTo>
                  <a:pt x="961" y="733"/>
                  <a:pt x="992" y="811"/>
                  <a:pt x="992" y="896"/>
                </a:cubicBezTo>
                <a:cubicBezTo>
                  <a:pt x="992" y="1088"/>
                  <a:pt x="832" y="1248"/>
                  <a:pt x="640" y="1248"/>
                </a:cubicBezTo>
                <a:cubicBezTo>
                  <a:pt x="448" y="1248"/>
                  <a:pt x="288" y="1088"/>
                  <a:pt x="288" y="896"/>
                </a:cubicBezTo>
                <a:cubicBezTo>
                  <a:pt x="288" y="704"/>
                  <a:pt x="448" y="544"/>
                  <a:pt x="640" y="544"/>
                </a:cubicBezTo>
                <a:cubicBezTo>
                  <a:pt x="725" y="544"/>
                  <a:pt x="803" y="575"/>
                  <a:pt x="865" y="627"/>
                </a:cubicBezTo>
                <a:lnTo>
                  <a:pt x="752" y="739"/>
                </a:lnTo>
                <a:close/>
                <a:moveTo>
                  <a:pt x="1267" y="384"/>
                </a:moveTo>
                <a:cubicBezTo>
                  <a:pt x="1152" y="384"/>
                  <a:pt x="1152" y="384"/>
                  <a:pt x="1152" y="384"/>
                </a:cubicBezTo>
                <a:cubicBezTo>
                  <a:pt x="1152" y="269"/>
                  <a:pt x="1152" y="269"/>
                  <a:pt x="1152" y="269"/>
                </a:cubicBezTo>
                <a:cubicBezTo>
                  <a:pt x="1312" y="109"/>
                  <a:pt x="1312" y="109"/>
                  <a:pt x="1312" y="109"/>
                </a:cubicBezTo>
                <a:cubicBezTo>
                  <a:pt x="1312" y="192"/>
                  <a:pt x="1312" y="192"/>
                  <a:pt x="1312" y="192"/>
                </a:cubicBezTo>
                <a:cubicBezTo>
                  <a:pt x="1312" y="211"/>
                  <a:pt x="1325" y="224"/>
                  <a:pt x="1344" y="224"/>
                </a:cubicBezTo>
                <a:cubicBezTo>
                  <a:pt x="1427" y="224"/>
                  <a:pt x="1427" y="224"/>
                  <a:pt x="1427" y="224"/>
                </a:cubicBezTo>
                <a:lnTo>
                  <a:pt x="1267" y="38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470927AE-5664-4357-B993-0C4AF71E18B2}"/>
              </a:ext>
            </a:extLst>
          </p:cNvPr>
          <p:cNvGrpSpPr/>
          <p:nvPr/>
        </p:nvGrpSpPr>
        <p:grpSpPr>
          <a:xfrm>
            <a:off x="5841187" y="2453804"/>
            <a:ext cx="292868" cy="243057"/>
            <a:chOff x="-4900613" y="885825"/>
            <a:chExt cx="5815013" cy="4826000"/>
          </a:xfrm>
          <a:solidFill>
            <a:schemeClr val="bg1"/>
          </a:solidFill>
        </p:grpSpPr>
        <p:sp>
          <p:nvSpPr>
            <p:cNvPr id="173" name="Freeform 22">
              <a:extLst>
                <a:ext uri="{FF2B5EF4-FFF2-40B4-BE49-F238E27FC236}">
                  <a16:creationId xmlns:a16="http://schemas.microsoft.com/office/drawing/2014/main" id="{0C355E21-02C6-47BD-8388-A3BB907EE26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4878388" y="1609725"/>
              <a:ext cx="5792788" cy="4102100"/>
            </a:xfrm>
            <a:custGeom>
              <a:avLst/>
              <a:gdLst>
                <a:gd name="T0" fmla="*/ 1376 w 1536"/>
                <a:gd name="T1" fmla="*/ 1088 h 1088"/>
                <a:gd name="T2" fmla="*/ 160 w 1536"/>
                <a:gd name="T3" fmla="*/ 1088 h 1088"/>
                <a:gd name="T4" fmla="*/ 0 w 1536"/>
                <a:gd name="T5" fmla="*/ 928 h 1088"/>
                <a:gd name="T6" fmla="*/ 0 w 1536"/>
                <a:gd name="T7" fmla="*/ 160 h 1088"/>
                <a:gd name="T8" fmla="*/ 160 w 1536"/>
                <a:gd name="T9" fmla="*/ 0 h 1088"/>
                <a:gd name="T10" fmla="*/ 1376 w 1536"/>
                <a:gd name="T11" fmla="*/ 0 h 1088"/>
                <a:gd name="T12" fmla="*/ 1536 w 1536"/>
                <a:gd name="T13" fmla="*/ 160 h 1088"/>
                <a:gd name="T14" fmla="*/ 1536 w 1536"/>
                <a:gd name="T15" fmla="*/ 928 h 1088"/>
                <a:gd name="T16" fmla="*/ 1376 w 1536"/>
                <a:gd name="T17" fmla="*/ 1088 h 1088"/>
                <a:gd name="T18" fmla="*/ 160 w 1536"/>
                <a:gd name="T19" fmla="*/ 64 h 1088"/>
                <a:gd name="T20" fmla="*/ 64 w 1536"/>
                <a:gd name="T21" fmla="*/ 160 h 1088"/>
                <a:gd name="T22" fmla="*/ 64 w 1536"/>
                <a:gd name="T23" fmla="*/ 928 h 1088"/>
                <a:gd name="T24" fmla="*/ 160 w 1536"/>
                <a:gd name="T25" fmla="*/ 1024 h 1088"/>
                <a:gd name="T26" fmla="*/ 1376 w 1536"/>
                <a:gd name="T27" fmla="*/ 1024 h 1088"/>
                <a:gd name="T28" fmla="*/ 1472 w 1536"/>
                <a:gd name="T29" fmla="*/ 928 h 1088"/>
                <a:gd name="T30" fmla="*/ 1472 w 1536"/>
                <a:gd name="T31" fmla="*/ 160 h 1088"/>
                <a:gd name="T32" fmla="*/ 1376 w 1536"/>
                <a:gd name="T33" fmla="*/ 64 h 1088"/>
                <a:gd name="T34" fmla="*/ 160 w 1536"/>
                <a:gd name="T35" fmla="*/ 64 h 1088"/>
                <a:gd name="T36" fmla="*/ 160 w 1536"/>
                <a:gd name="T37" fmla="*/ 64 h 1088"/>
                <a:gd name="T38" fmla="*/ 160 w 1536"/>
                <a:gd name="T39" fmla="*/ 64 h 10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36" h="1088">
                  <a:moveTo>
                    <a:pt x="1376" y="1088"/>
                  </a:moveTo>
                  <a:cubicBezTo>
                    <a:pt x="160" y="1088"/>
                    <a:pt x="160" y="1088"/>
                    <a:pt x="160" y="1088"/>
                  </a:cubicBezTo>
                  <a:cubicBezTo>
                    <a:pt x="70" y="1088"/>
                    <a:pt x="0" y="1018"/>
                    <a:pt x="0" y="928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0" y="70"/>
                    <a:pt x="70" y="0"/>
                    <a:pt x="160" y="0"/>
                  </a:cubicBezTo>
                  <a:cubicBezTo>
                    <a:pt x="1376" y="0"/>
                    <a:pt x="1376" y="0"/>
                    <a:pt x="1376" y="0"/>
                  </a:cubicBezTo>
                  <a:cubicBezTo>
                    <a:pt x="1466" y="0"/>
                    <a:pt x="1536" y="70"/>
                    <a:pt x="1536" y="160"/>
                  </a:cubicBezTo>
                  <a:cubicBezTo>
                    <a:pt x="1536" y="928"/>
                    <a:pt x="1536" y="928"/>
                    <a:pt x="1536" y="928"/>
                  </a:cubicBezTo>
                  <a:cubicBezTo>
                    <a:pt x="1536" y="1018"/>
                    <a:pt x="1466" y="1088"/>
                    <a:pt x="1376" y="1088"/>
                  </a:cubicBezTo>
                  <a:close/>
                  <a:moveTo>
                    <a:pt x="160" y="64"/>
                  </a:moveTo>
                  <a:cubicBezTo>
                    <a:pt x="109" y="64"/>
                    <a:pt x="64" y="109"/>
                    <a:pt x="64" y="160"/>
                  </a:cubicBezTo>
                  <a:cubicBezTo>
                    <a:pt x="64" y="928"/>
                    <a:pt x="64" y="928"/>
                    <a:pt x="64" y="928"/>
                  </a:cubicBezTo>
                  <a:cubicBezTo>
                    <a:pt x="64" y="979"/>
                    <a:pt x="109" y="1024"/>
                    <a:pt x="160" y="1024"/>
                  </a:cubicBezTo>
                  <a:cubicBezTo>
                    <a:pt x="1376" y="1024"/>
                    <a:pt x="1376" y="1024"/>
                    <a:pt x="1376" y="1024"/>
                  </a:cubicBezTo>
                  <a:cubicBezTo>
                    <a:pt x="1427" y="1024"/>
                    <a:pt x="1472" y="979"/>
                    <a:pt x="1472" y="928"/>
                  </a:cubicBezTo>
                  <a:cubicBezTo>
                    <a:pt x="1472" y="160"/>
                    <a:pt x="1472" y="160"/>
                    <a:pt x="1472" y="160"/>
                  </a:cubicBezTo>
                  <a:cubicBezTo>
                    <a:pt x="1472" y="109"/>
                    <a:pt x="1427" y="64"/>
                    <a:pt x="1376" y="64"/>
                  </a:cubicBezTo>
                  <a:lnTo>
                    <a:pt x="160" y="64"/>
                  </a:lnTo>
                  <a:close/>
                  <a:moveTo>
                    <a:pt x="160" y="64"/>
                  </a:moveTo>
                  <a:cubicBezTo>
                    <a:pt x="160" y="64"/>
                    <a:pt x="160" y="64"/>
                    <a:pt x="160" y="64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74" name="Freeform 23">
              <a:extLst>
                <a:ext uri="{FF2B5EF4-FFF2-40B4-BE49-F238E27FC236}">
                  <a16:creationId xmlns:a16="http://schemas.microsoft.com/office/drawing/2014/main" id="{3773A688-8BA9-4536-857F-F872FC4B380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2947988" y="885825"/>
              <a:ext cx="1931988" cy="965200"/>
            </a:xfrm>
            <a:custGeom>
              <a:avLst/>
              <a:gdLst>
                <a:gd name="T0" fmla="*/ 480 w 512"/>
                <a:gd name="T1" fmla="*/ 256 h 256"/>
                <a:gd name="T2" fmla="*/ 448 w 512"/>
                <a:gd name="T3" fmla="*/ 224 h 256"/>
                <a:gd name="T4" fmla="*/ 448 w 512"/>
                <a:gd name="T5" fmla="*/ 96 h 256"/>
                <a:gd name="T6" fmla="*/ 416 w 512"/>
                <a:gd name="T7" fmla="*/ 64 h 256"/>
                <a:gd name="T8" fmla="*/ 96 w 512"/>
                <a:gd name="T9" fmla="*/ 64 h 256"/>
                <a:gd name="T10" fmla="*/ 64 w 512"/>
                <a:gd name="T11" fmla="*/ 96 h 256"/>
                <a:gd name="T12" fmla="*/ 64 w 512"/>
                <a:gd name="T13" fmla="*/ 224 h 256"/>
                <a:gd name="T14" fmla="*/ 32 w 512"/>
                <a:gd name="T15" fmla="*/ 256 h 256"/>
                <a:gd name="T16" fmla="*/ 0 w 512"/>
                <a:gd name="T17" fmla="*/ 224 h 256"/>
                <a:gd name="T18" fmla="*/ 0 w 512"/>
                <a:gd name="T19" fmla="*/ 96 h 256"/>
                <a:gd name="T20" fmla="*/ 96 w 512"/>
                <a:gd name="T21" fmla="*/ 0 h 256"/>
                <a:gd name="T22" fmla="*/ 416 w 512"/>
                <a:gd name="T23" fmla="*/ 0 h 256"/>
                <a:gd name="T24" fmla="*/ 512 w 512"/>
                <a:gd name="T25" fmla="*/ 96 h 256"/>
                <a:gd name="T26" fmla="*/ 512 w 512"/>
                <a:gd name="T27" fmla="*/ 224 h 256"/>
                <a:gd name="T28" fmla="*/ 480 w 512"/>
                <a:gd name="T29" fmla="*/ 256 h 256"/>
                <a:gd name="T30" fmla="*/ 480 w 512"/>
                <a:gd name="T31" fmla="*/ 256 h 256"/>
                <a:gd name="T32" fmla="*/ 480 w 512"/>
                <a:gd name="T33" fmla="*/ 256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12" h="256">
                  <a:moveTo>
                    <a:pt x="480" y="256"/>
                  </a:moveTo>
                  <a:cubicBezTo>
                    <a:pt x="461" y="256"/>
                    <a:pt x="448" y="243"/>
                    <a:pt x="448" y="224"/>
                  </a:cubicBezTo>
                  <a:cubicBezTo>
                    <a:pt x="448" y="96"/>
                    <a:pt x="448" y="96"/>
                    <a:pt x="448" y="96"/>
                  </a:cubicBezTo>
                  <a:cubicBezTo>
                    <a:pt x="448" y="77"/>
                    <a:pt x="435" y="64"/>
                    <a:pt x="416" y="64"/>
                  </a:cubicBezTo>
                  <a:cubicBezTo>
                    <a:pt x="96" y="64"/>
                    <a:pt x="96" y="64"/>
                    <a:pt x="96" y="64"/>
                  </a:cubicBezTo>
                  <a:cubicBezTo>
                    <a:pt x="77" y="64"/>
                    <a:pt x="64" y="77"/>
                    <a:pt x="64" y="96"/>
                  </a:cubicBezTo>
                  <a:cubicBezTo>
                    <a:pt x="64" y="224"/>
                    <a:pt x="64" y="224"/>
                    <a:pt x="64" y="224"/>
                  </a:cubicBezTo>
                  <a:cubicBezTo>
                    <a:pt x="64" y="243"/>
                    <a:pt x="51" y="256"/>
                    <a:pt x="32" y="256"/>
                  </a:cubicBezTo>
                  <a:cubicBezTo>
                    <a:pt x="13" y="256"/>
                    <a:pt x="0" y="243"/>
                    <a:pt x="0" y="224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45"/>
                    <a:pt x="45" y="0"/>
                    <a:pt x="96" y="0"/>
                  </a:cubicBezTo>
                  <a:cubicBezTo>
                    <a:pt x="416" y="0"/>
                    <a:pt x="416" y="0"/>
                    <a:pt x="416" y="0"/>
                  </a:cubicBezTo>
                  <a:cubicBezTo>
                    <a:pt x="467" y="0"/>
                    <a:pt x="512" y="45"/>
                    <a:pt x="512" y="96"/>
                  </a:cubicBezTo>
                  <a:cubicBezTo>
                    <a:pt x="512" y="224"/>
                    <a:pt x="512" y="224"/>
                    <a:pt x="512" y="224"/>
                  </a:cubicBezTo>
                  <a:cubicBezTo>
                    <a:pt x="512" y="243"/>
                    <a:pt x="499" y="256"/>
                    <a:pt x="480" y="256"/>
                  </a:cubicBezTo>
                  <a:close/>
                  <a:moveTo>
                    <a:pt x="480" y="256"/>
                  </a:moveTo>
                  <a:cubicBezTo>
                    <a:pt x="480" y="256"/>
                    <a:pt x="480" y="256"/>
                    <a:pt x="480" y="256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75" name="Freeform 24">
              <a:extLst>
                <a:ext uri="{FF2B5EF4-FFF2-40B4-BE49-F238E27FC236}">
                  <a16:creationId xmlns:a16="http://schemas.microsoft.com/office/drawing/2014/main" id="{02F9A609-CB06-4C96-8EF0-FB1FBA80A8A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4900613" y="2552700"/>
              <a:ext cx="5815013" cy="1228725"/>
            </a:xfrm>
            <a:custGeom>
              <a:avLst/>
              <a:gdLst>
                <a:gd name="T0" fmla="*/ 774 w 1542"/>
                <a:gd name="T1" fmla="*/ 326 h 326"/>
                <a:gd name="T2" fmla="*/ 761 w 1542"/>
                <a:gd name="T3" fmla="*/ 326 h 326"/>
                <a:gd name="T4" fmla="*/ 25 w 1542"/>
                <a:gd name="T5" fmla="*/ 70 h 326"/>
                <a:gd name="T6" fmla="*/ 6 w 1542"/>
                <a:gd name="T7" fmla="*/ 25 h 326"/>
                <a:gd name="T8" fmla="*/ 51 w 1542"/>
                <a:gd name="T9" fmla="*/ 6 h 326"/>
                <a:gd name="T10" fmla="*/ 774 w 1542"/>
                <a:gd name="T11" fmla="*/ 262 h 326"/>
                <a:gd name="T12" fmla="*/ 1497 w 1542"/>
                <a:gd name="T13" fmla="*/ 6 h 326"/>
                <a:gd name="T14" fmla="*/ 1536 w 1542"/>
                <a:gd name="T15" fmla="*/ 25 h 326"/>
                <a:gd name="T16" fmla="*/ 1516 w 1542"/>
                <a:gd name="T17" fmla="*/ 64 h 326"/>
                <a:gd name="T18" fmla="*/ 780 w 1542"/>
                <a:gd name="T19" fmla="*/ 320 h 326"/>
                <a:gd name="T20" fmla="*/ 774 w 1542"/>
                <a:gd name="T21" fmla="*/ 326 h 326"/>
                <a:gd name="T22" fmla="*/ 774 w 1542"/>
                <a:gd name="T23" fmla="*/ 326 h 326"/>
                <a:gd name="T24" fmla="*/ 774 w 1542"/>
                <a:gd name="T25" fmla="*/ 326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42" h="326">
                  <a:moveTo>
                    <a:pt x="774" y="326"/>
                  </a:moveTo>
                  <a:cubicBezTo>
                    <a:pt x="768" y="326"/>
                    <a:pt x="768" y="326"/>
                    <a:pt x="761" y="326"/>
                  </a:cubicBezTo>
                  <a:cubicBezTo>
                    <a:pt x="25" y="70"/>
                    <a:pt x="25" y="70"/>
                    <a:pt x="25" y="70"/>
                  </a:cubicBezTo>
                  <a:cubicBezTo>
                    <a:pt x="12" y="64"/>
                    <a:pt x="0" y="44"/>
                    <a:pt x="6" y="25"/>
                  </a:cubicBezTo>
                  <a:cubicBezTo>
                    <a:pt x="12" y="12"/>
                    <a:pt x="32" y="0"/>
                    <a:pt x="51" y="6"/>
                  </a:cubicBezTo>
                  <a:cubicBezTo>
                    <a:pt x="774" y="262"/>
                    <a:pt x="774" y="262"/>
                    <a:pt x="774" y="262"/>
                  </a:cubicBezTo>
                  <a:cubicBezTo>
                    <a:pt x="1497" y="6"/>
                    <a:pt x="1497" y="6"/>
                    <a:pt x="1497" y="6"/>
                  </a:cubicBezTo>
                  <a:cubicBezTo>
                    <a:pt x="1516" y="0"/>
                    <a:pt x="1529" y="6"/>
                    <a:pt x="1536" y="25"/>
                  </a:cubicBezTo>
                  <a:cubicBezTo>
                    <a:pt x="1542" y="44"/>
                    <a:pt x="1536" y="57"/>
                    <a:pt x="1516" y="64"/>
                  </a:cubicBezTo>
                  <a:cubicBezTo>
                    <a:pt x="780" y="320"/>
                    <a:pt x="780" y="320"/>
                    <a:pt x="780" y="320"/>
                  </a:cubicBezTo>
                  <a:cubicBezTo>
                    <a:pt x="780" y="326"/>
                    <a:pt x="780" y="326"/>
                    <a:pt x="774" y="326"/>
                  </a:cubicBezTo>
                  <a:close/>
                  <a:moveTo>
                    <a:pt x="774" y="326"/>
                  </a:moveTo>
                  <a:cubicBezTo>
                    <a:pt x="774" y="326"/>
                    <a:pt x="774" y="326"/>
                    <a:pt x="774" y="326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ED96C47A-0A4C-45E3-8DD6-FDFEB01870C2}"/>
              </a:ext>
            </a:extLst>
          </p:cNvPr>
          <p:cNvGrpSpPr/>
          <p:nvPr/>
        </p:nvGrpSpPr>
        <p:grpSpPr>
          <a:xfrm>
            <a:off x="6205622" y="3456330"/>
            <a:ext cx="349810" cy="342900"/>
            <a:chOff x="973138" y="4927600"/>
            <a:chExt cx="642937" cy="630238"/>
          </a:xfrm>
          <a:solidFill>
            <a:schemeClr val="bg1"/>
          </a:solidFill>
        </p:grpSpPr>
        <p:sp>
          <p:nvSpPr>
            <p:cNvPr id="177" name="Freeform 28">
              <a:extLst>
                <a:ext uri="{FF2B5EF4-FFF2-40B4-BE49-F238E27FC236}">
                  <a16:creationId xmlns:a16="http://schemas.microsoft.com/office/drawing/2014/main" id="{E3CAC4AC-C704-457E-A0DB-9115FCCCFAE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08100" y="4927600"/>
              <a:ext cx="295275" cy="295275"/>
            </a:xfrm>
            <a:custGeom>
              <a:avLst/>
              <a:gdLst>
                <a:gd name="T0" fmla="*/ 30 w 706"/>
                <a:gd name="T1" fmla="*/ 0 h 707"/>
                <a:gd name="T2" fmla="*/ 0 w 706"/>
                <a:gd name="T3" fmla="*/ 30 h 707"/>
                <a:gd name="T4" fmla="*/ 0 w 706"/>
                <a:gd name="T5" fmla="*/ 677 h 707"/>
                <a:gd name="T6" fmla="*/ 30 w 706"/>
                <a:gd name="T7" fmla="*/ 707 h 707"/>
                <a:gd name="T8" fmla="*/ 676 w 706"/>
                <a:gd name="T9" fmla="*/ 707 h 707"/>
                <a:gd name="T10" fmla="*/ 706 w 706"/>
                <a:gd name="T11" fmla="*/ 677 h 707"/>
                <a:gd name="T12" fmla="*/ 706 w 706"/>
                <a:gd name="T13" fmla="*/ 676 h 707"/>
                <a:gd name="T14" fmla="*/ 508 w 706"/>
                <a:gd name="T15" fmla="*/ 198 h 707"/>
                <a:gd name="T16" fmla="*/ 30 w 706"/>
                <a:gd name="T17" fmla="*/ 0 h 707"/>
                <a:gd name="T18" fmla="*/ 60 w 706"/>
                <a:gd name="T19" fmla="*/ 647 h 707"/>
                <a:gd name="T20" fmla="*/ 60 w 706"/>
                <a:gd name="T21" fmla="*/ 60 h 707"/>
                <a:gd name="T22" fmla="*/ 646 w 706"/>
                <a:gd name="T23" fmla="*/ 647 h 707"/>
                <a:gd name="T24" fmla="*/ 60 w 706"/>
                <a:gd name="T25" fmla="*/ 647 h 7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06" h="707">
                  <a:moveTo>
                    <a:pt x="30" y="0"/>
                  </a:moveTo>
                  <a:cubicBezTo>
                    <a:pt x="14" y="0"/>
                    <a:pt x="0" y="13"/>
                    <a:pt x="0" y="30"/>
                  </a:cubicBezTo>
                  <a:cubicBezTo>
                    <a:pt x="0" y="677"/>
                    <a:pt x="0" y="677"/>
                    <a:pt x="0" y="677"/>
                  </a:cubicBezTo>
                  <a:cubicBezTo>
                    <a:pt x="0" y="694"/>
                    <a:pt x="14" y="707"/>
                    <a:pt x="30" y="707"/>
                  </a:cubicBezTo>
                  <a:cubicBezTo>
                    <a:pt x="676" y="707"/>
                    <a:pt x="676" y="707"/>
                    <a:pt x="676" y="707"/>
                  </a:cubicBezTo>
                  <a:cubicBezTo>
                    <a:pt x="693" y="707"/>
                    <a:pt x="706" y="693"/>
                    <a:pt x="706" y="677"/>
                  </a:cubicBezTo>
                  <a:cubicBezTo>
                    <a:pt x="706" y="676"/>
                    <a:pt x="706" y="676"/>
                    <a:pt x="706" y="676"/>
                  </a:cubicBezTo>
                  <a:cubicBezTo>
                    <a:pt x="706" y="495"/>
                    <a:pt x="636" y="326"/>
                    <a:pt x="508" y="198"/>
                  </a:cubicBezTo>
                  <a:cubicBezTo>
                    <a:pt x="381" y="70"/>
                    <a:pt x="211" y="0"/>
                    <a:pt x="30" y="0"/>
                  </a:cubicBezTo>
                  <a:close/>
                  <a:moveTo>
                    <a:pt x="60" y="647"/>
                  </a:moveTo>
                  <a:cubicBezTo>
                    <a:pt x="60" y="60"/>
                    <a:pt x="60" y="60"/>
                    <a:pt x="60" y="60"/>
                  </a:cubicBezTo>
                  <a:cubicBezTo>
                    <a:pt x="376" y="76"/>
                    <a:pt x="631" y="330"/>
                    <a:pt x="646" y="647"/>
                  </a:cubicBezTo>
                  <a:lnTo>
                    <a:pt x="60" y="6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78" name="Freeform 29">
              <a:extLst>
                <a:ext uri="{FF2B5EF4-FFF2-40B4-BE49-F238E27FC236}">
                  <a16:creationId xmlns:a16="http://schemas.microsoft.com/office/drawing/2014/main" id="{8D454A5E-767E-4B14-A986-597AB6BC4EB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19213" y="5254625"/>
              <a:ext cx="296862" cy="215900"/>
            </a:xfrm>
            <a:custGeom>
              <a:avLst/>
              <a:gdLst>
                <a:gd name="T0" fmla="*/ 678 w 708"/>
                <a:gd name="T1" fmla="*/ 0 h 517"/>
                <a:gd name="T2" fmla="*/ 32 w 708"/>
                <a:gd name="T3" fmla="*/ 0 h 517"/>
                <a:gd name="T4" fmla="*/ 4 w 708"/>
                <a:gd name="T5" fmla="*/ 19 h 517"/>
                <a:gd name="T6" fmla="*/ 11 w 708"/>
                <a:gd name="T7" fmla="*/ 51 h 517"/>
                <a:gd name="T8" fmla="*/ 467 w 708"/>
                <a:gd name="T9" fmla="*/ 508 h 517"/>
                <a:gd name="T10" fmla="*/ 488 w 708"/>
                <a:gd name="T11" fmla="*/ 517 h 517"/>
                <a:gd name="T12" fmla="*/ 488 w 708"/>
                <a:gd name="T13" fmla="*/ 517 h 517"/>
                <a:gd name="T14" fmla="*/ 510 w 708"/>
                <a:gd name="T15" fmla="*/ 508 h 517"/>
                <a:gd name="T16" fmla="*/ 708 w 708"/>
                <a:gd name="T17" fmla="*/ 30 h 517"/>
                <a:gd name="T18" fmla="*/ 699 w 708"/>
                <a:gd name="T19" fmla="*/ 9 h 517"/>
                <a:gd name="T20" fmla="*/ 678 w 708"/>
                <a:gd name="T21" fmla="*/ 0 h 517"/>
                <a:gd name="T22" fmla="*/ 488 w 708"/>
                <a:gd name="T23" fmla="*/ 444 h 517"/>
                <a:gd name="T24" fmla="*/ 455 w 708"/>
                <a:gd name="T25" fmla="*/ 411 h 517"/>
                <a:gd name="T26" fmla="*/ 506 w 708"/>
                <a:gd name="T27" fmla="*/ 359 h 517"/>
                <a:gd name="T28" fmla="*/ 506 w 708"/>
                <a:gd name="T29" fmla="*/ 316 h 517"/>
                <a:gd name="T30" fmla="*/ 464 w 708"/>
                <a:gd name="T31" fmla="*/ 316 h 517"/>
                <a:gd name="T32" fmla="*/ 412 w 708"/>
                <a:gd name="T33" fmla="*/ 368 h 517"/>
                <a:gd name="T34" fmla="*/ 356 w 708"/>
                <a:gd name="T35" fmla="*/ 312 h 517"/>
                <a:gd name="T36" fmla="*/ 492 w 708"/>
                <a:gd name="T37" fmla="*/ 175 h 517"/>
                <a:gd name="T38" fmla="*/ 492 w 708"/>
                <a:gd name="T39" fmla="*/ 133 h 517"/>
                <a:gd name="T40" fmla="*/ 450 w 708"/>
                <a:gd name="T41" fmla="*/ 133 h 517"/>
                <a:gd name="T42" fmla="*/ 313 w 708"/>
                <a:gd name="T43" fmla="*/ 269 h 517"/>
                <a:gd name="T44" fmla="*/ 262 w 708"/>
                <a:gd name="T45" fmla="*/ 217 h 517"/>
                <a:gd name="T46" fmla="*/ 307 w 708"/>
                <a:gd name="T47" fmla="*/ 172 h 517"/>
                <a:gd name="T48" fmla="*/ 307 w 708"/>
                <a:gd name="T49" fmla="*/ 130 h 517"/>
                <a:gd name="T50" fmla="*/ 265 w 708"/>
                <a:gd name="T51" fmla="*/ 130 h 517"/>
                <a:gd name="T52" fmla="*/ 219 w 708"/>
                <a:gd name="T53" fmla="*/ 175 h 517"/>
                <a:gd name="T54" fmla="*/ 104 w 708"/>
                <a:gd name="T55" fmla="*/ 60 h 517"/>
                <a:gd name="T56" fmla="*/ 647 w 708"/>
                <a:gd name="T57" fmla="*/ 60 h 517"/>
                <a:gd name="T58" fmla="*/ 488 w 708"/>
                <a:gd name="T59" fmla="*/ 444 h 5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708" h="517">
                  <a:moveTo>
                    <a:pt x="678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20" y="0"/>
                    <a:pt x="9" y="7"/>
                    <a:pt x="4" y="19"/>
                  </a:cubicBezTo>
                  <a:cubicBezTo>
                    <a:pt x="0" y="30"/>
                    <a:pt x="2" y="43"/>
                    <a:pt x="11" y="51"/>
                  </a:cubicBezTo>
                  <a:cubicBezTo>
                    <a:pt x="467" y="508"/>
                    <a:pt x="467" y="508"/>
                    <a:pt x="467" y="508"/>
                  </a:cubicBezTo>
                  <a:cubicBezTo>
                    <a:pt x="473" y="514"/>
                    <a:pt x="480" y="517"/>
                    <a:pt x="488" y="517"/>
                  </a:cubicBezTo>
                  <a:cubicBezTo>
                    <a:pt x="488" y="517"/>
                    <a:pt x="488" y="517"/>
                    <a:pt x="488" y="517"/>
                  </a:cubicBezTo>
                  <a:cubicBezTo>
                    <a:pt x="496" y="517"/>
                    <a:pt x="504" y="514"/>
                    <a:pt x="510" y="508"/>
                  </a:cubicBezTo>
                  <a:cubicBezTo>
                    <a:pt x="637" y="381"/>
                    <a:pt x="708" y="211"/>
                    <a:pt x="708" y="30"/>
                  </a:cubicBezTo>
                  <a:cubicBezTo>
                    <a:pt x="708" y="22"/>
                    <a:pt x="705" y="15"/>
                    <a:pt x="699" y="9"/>
                  </a:cubicBezTo>
                  <a:cubicBezTo>
                    <a:pt x="694" y="3"/>
                    <a:pt x="686" y="0"/>
                    <a:pt x="678" y="0"/>
                  </a:cubicBezTo>
                  <a:close/>
                  <a:moveTo>
                    <a:pt x="488" y="444"/>
                  </a:moveTo>
                  <a:cubicBezTo>
                    <a:pt x="455" y="411"/>
                    <a:pt x="455" y="411"/>
                    <a:pt x="455" y="411"/>
                  </a:cubicBezTo>
                  <a:cubicBezTo>
                    <a:pt x="506" y="359"/>
                    <a:pt x="506" y="359"/>
                    <a:pt x="506" y="359"/>
                  </a:cubicBezTo>
                  <a:cubicBezTo>
                    <a:pt x="518" y="347"/>
                    <a:pt x="518" y="328"/>
                    <a:pt x="506" y="316"/>
                  </a:cubicBezTo>
                  <a:cubicBezTo>
                    <a:pt x="495" y="305"/>
                    <a:pt x="476" y="305"/>
                    <a:pt x="464" y="316"/>
                  </a:cubicBezTo>
                  <a:cubicBezTo>
                    <a:pt x="412" y="368"/>
                    <a:pt x="412" y="368"/>
                    <a:pt x="412" y="368"/>
                  </a:cubicBezTo>
                  <a:cubicBezTo>
                    <a:pt x="356" y="312"/>
                    <a:pt x="356" y="312"/>
                    <a:pt x="356" y="312"/>
                  </a:cubicBezTo>
                  <a:cubicBezTo>
                    <a:pt x="492" y="175"/>
                    <a:pt x="492" y="175"/>
                    <a:pt x="492" y="175"/>
                  </a:cubicBezTo>
                  <a:cubicBezTo>
                    <a:pt x="504" y="163"/>
                    <a:pt x="504" y="144"/>
                    <a:pt x="492" y="133"/>
                  </a:cubicBezTo>
                  <a:cubicBezTo>
                    <a:pt x="481" y="121"/>
                    <a:pt x="462" y="121"/>
                    <a:pt x="450" y="133"/>
                  </a:cubicBezTo>
                  <a:cubicBezTo>
                    <a:pt x="313" y="269"/>
                    <a:pt x="313" y="269"/>
                    <a:pt x="313" y="269"/>
                  </a:cubicBezTo>
                  <a:cubicBezTo>
                    <a:pt x="262" y="217"/>
                    <a:pt x="262" y="217"/>
                    <a:pt x="262" y="217"/>
                  </a:cubicBezTo>
                  <a:cubicBezTo>
                    <a:pt x="307" y="172"/>
                    <a:pt x="307" y="172"/>
                    <a:pt x="307" y="172"/>
                  </a:cubicBezTo>
                  <a:cubicBezTo>
                    <a:pt x="319" y="160"/>
                    <a:pt x="319" y="141"/>
                    <a:pt x="307" y="130"/>
                  </a:cubicBezTo>
                  <a:cubicBezTo>
                    <a:pt x="295" y="118"/>
                    <a:pt x="276" y="118"/>
                    <a:pt x="265" y="130"/>
                  </a:cubicBezTo>
                  <a:cubicBezTo>
                    <a:pt x="219" y="175"/>
                    <a:pt x="219" y="175"/>
                    <a:pt x="219" y="175"/>
                  </a:cubicBezTo>
                  <a:cubicBezTo>
                    <a:pt x="104" y="60"/>
                    <a:pt x="104" y="60"/>
                    <a:pt x="104" y="60"/>
                  </a:cubicBezTo>
                  <a:cubicBezTo>
                    <a:pt x="647" y="60"/>
                    <a:pt x="647" y="60"/>
                    <a:pt x="647" y="60"/>
                  </a:cubicBezTo>
                  <a:cubicBezTo>
                    <a:pt x="640" y="204"/>
                    <a:pt x="584" y="338"/>
                    <a:pt x="488" y="4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79" name="Freeform 30">
              <a:extLst>
                <a:ext uri="{FF2B5EF4-FFF2-40B4-BE49-F238E27FC236}">
                  <a16:creationId xmlns:a16="http://schemas.microsoft.com/office/drawing/2014/main" id="{4A61DE3C-06E9-4829-83CF-4748B32EB43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73138" y="4991100"/>
              <a:ext cx="487362" cy="566738"/>
            </a:xfrm>
            <a:custGeom>
              <a:avLst/>
              <a:gdLst>
                <a:gd name="T0" fmla="*/ 676 w 1165"/>
                <a:gd name="T1" fmla="*/ 1353 h 1353"/>
                <a:gd name="T2" fmla="*/ 1153 w 1165"/>
                <a:gd name="T3" fmla="*/ 1156 h 1353"/>
                <a:gd name="T4" fmla="*/ 1153 w 1165"/>
                <a:gd name="T5" fmla="*/ 1113 h 1353"/>
                <a:gd name="T6" fmla="*/ 706 w 1165"/>
                <a:gd name="T7" fmla="*/ 665 h 1353"/>
                <a:gd name="T8" fmla="*/ 706 w 1165"/>
                <a:gd name="T9" fmla="*/ 30 h 1353"/>
                <a:gd name="T10" fmla="*/ 676 w 1165"/>
                <a:gd name="T11" fmla="*/ 0 h 1353"/>
                <a:gd name="T12" fmla="*/ 198 w 1165"/>
                <a:gd name="T13" fmla="*/ 198 h 1353"/>
                <a:gd name="T14" fmla="*/ 0 w 1165"/>
                <a:gd name="T15" fmla="*/ 677 h 1353"/>
                <a:gd name="T16" fmla="*/ 198 w 1165"/>
                <a:gd name="T17" fmla="*/ 1155 h 1353"/>
                <a:gd name="T18" fmla="*/ 676 w 1165"/>
                <a:gd name="T19" fmla="*/ 1353 h 1353"/>
                <a:gd name="T20" fmla="*/ 646 w 1165"/>
                <a:gd name="T21" fmla="*/ 61 h 1353"/>
                <a:gd name="T22" fmla="*/ 646 w 1165"/>
                <a:gd name="T23" fmla="*/ 661 h 1353"/>
                <a:gd name="T24" fmla="*/ 330 w 1165"/>
                <a:gd name="T25" fmla="*/ 862 h 1353"/>
                <a:gd name="T26" fmla="*/ 320 w 1165"/>
                <a:gd name="T27" fmla="*/ 904 h 1353"/>
                <a:gd name="T28" fmla="*/ 346 w 1165"/>
                <a:gd name="T29" fmla="*/ 918 h 1353"/>
                <a:gd name="T30" fmla="*/ 362 w 1165"/>
                <a:gd name="T31" fmla="*/ 913 h 1353"/>
                <a:gd name="T32" fmla="*/ 672 w 1165"/>
                <a:gd name="T33" fmla="*/ 716 h 1353"/>
                <a:gd name="T34" fmla="*/ 1089 w 1165"/>
                <a:gd name="T35" fmla="*/ 1134 h 1353"/>
                <a:gd name="T36" fmla="*/ 676 w 1165"/>
                <a:gd name="T37" fmla="*/ 1293 h 1353"/>
                <a:gd name="T38" fmla="*/ 60 w 1165"/>
                <a:gd name="T39" fmla="*/ 677 h 1353"/>
                <a:gd name="T40" fmla="*/ 646 w 1165"/>
                <a:gd name="T41" fmla="*/ 61 h 1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65" h="1353">
                  <a:moveTo>
                    <a:pt x="676" y="1353"/>
                  </a:moveTo>
                  <a:cubicBezTo>
                    <a:pt x="856" y="1353"/>
                    <a:pt x="1026" y="1283"/>
                    <a:pt x="1153" y="1156"/>
                  </a:cubicBezTo>
                  <a:cubicBezTo>
                    <a:pt x="1165" y="1144"/>
                    <a:pt x="1165" y="1125"/>
                    <a:pt x="1153" y="1113"/>
                  </a:cubicBezTo>
                  <a:cubicBezTo>
                    <a:pt x="706" y="665"/>
                    <a:pt x="706" y="665"/>
                    <a:pt x="706" y="665"/>
                  </a:cubicBezTo>
                  <a:cubicBezTo>
                    <a:pt x="706" y="30"/>
                    <a:pt x="706" y="30"/>
                    <a:pt x="706" y="30"/>
                  </a:cubicBezTo>
                  <a:cubicBezTo>
                    <a:pt x="706" y="14"/>
                    <a:pt x="692" y="0"/>
                    <a:pt x="676" y="0"/>
                  </a:cubicBezTo>
                  <a:cubicBezTo>
                    <a:pt x="495" y="0"/>
                    <a:pt x="326" y="71"/>
                    <a:pt x="198" y="198"/>
                  </a:cubicBezTo>
                  <a:cubicBezTo>
                    <a:pt x="70" y="326"/>
                    <a:pt x="0" y="496"/>
                    <a:pt x="0" y="677"/>
                  </a:cubicBezTo>
                  <a:cubicBezTo>
                    <a:pt x="0" y="858"/>
                    <a:pt x="70" y="1027"/>
                    <a:pt x="198" y="1155"/>
                  </a:cubicBezTo>
                  <a:cubicBezTo>
                    <a:pt x="326" y="1283"/>
                    <a:pt x="495" y="1353"/>
                    <a:pt x="676" y="1353"/>
                  </a:cubicBezTo>
                  <a:close/>
                  <a:moveTo>
                    <a:pt x="646" y="61"/>
                  </a:moveTo>
                  <a:cubicBezTo>
                    <a:pt x="646" y="661"/>
                    <a:pt x="646" y="661"/>
                    <a:pt x="646" y="661"/>
                  </a:cubicBezTo>
                  <a:cubicBezTo>
                    <a:pt x="330" y="862"/>
                    <a:pt x="330" y="862"/>
                    <a:pt x="330" y="862"/>
                  </a:cubicBezTo>
                  <a:cubicBezTo>
                    <a:pt x="316" y="871"/>
                    <a:pt x="311" y="890"/>
                    <a:pt x="320" y="904"/>
                  </a:cubicBezTo>
                  <a:cubicBezTo>
                    <a:pt x="326" y="913"/>
                    <a:pt x="336" y="918"/>
                    <a:pt x="346" y="918"/>
                  </a:cubicBezTo>
                  <a:cubicBezTo>
                    <a:pt x="351" y="918"/>
                    <a:pt x="357" y="916"/>
                    <a:pt x="362" y="913"/>
                  </a:cubicBezTo>
                  <a:cubicBezTo>
                    <a:pt x="672" y="716"/>
                    <a:pt x="672" y="716"/>
                    <a:pt x="672" y="716"/>
                  </a:cubicBezTo>
                  <a:cubicBezTo>
                    <a:pt x="1089" y="1134"/>
                    <a:pt x="1089" y="1134"/>
                    <a:pt x="1089" y="1134"/>
                  </a:cubicBezTo>
                  <a:cubicBezTo>
                    <a:pt x="976" y="1237"/>
                    <a:pt x="830" y="1293"/>
                    <a:pt x="676" y="1293"/>
                  </a:cubicBezTo>
                  <a:cubicBezTo>
                    <a:pt x="336" y="1293"/>
                    <a:pt x="60" y="1017"/>
                    <a:pt x="60" y="677"/>
                  </a:cubicBezTo>
                  <a:cubicBezTo>
                    <a:pt x="60" y="347"/>
                    <a:pt x="320" y="77"/>
                    <a:pt x="646" y="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180" name="Group 179">
            <a:extLst>
              <a:ext uri="{FF2B5EF4-FFF2-40B4-BE49-F238E27FC236}">
                <a16:creationId xmlns:a16="http://schemas.microsoft.com/office/drawing/2014/main" id="{498F18AE-058D-40AC-8863-C571108784DB}"/>
              </a:ext>
            </a:extLst>
          </p:cNvPr>
          <p:cNvGrpSpPr/>
          <p:nvPr/>
        </p:nvGrpSpPr>
        <p:grpSpPr>
          <a:xfrm>
            <a:off x="5824000" y="4516609"/>
            <a:ext cx="327244" cy="327242"/>
            <a:chOff x="-5040313" y="522288"/>
            <a:chExt cx="5791201" cy="5791201"/>
          </a:xfrm>
          <a:solidFill>
            <a:schemeClr val="bg1"/>
          </a:solidFill>
        </p:grpSpPr>
        <p:sp>
          <p:nvSpPr>
            <p:cNvPr id="181" name="Freeform 34">
              <a:extLst>
                <a:ext uri="{FF2B5EF4-FFF2-40B4-BE49-F238E27FC236}">
                  <a16:creationId xmlns:a16="http://schemas.microsoft.com/office/drawing/2014/main" id="{9B6335CF-3EA4-4D59-894F-687B9C9DBAC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2827338" y="1114426"/>
              <a:ext cx="2986088" cy="2986088"/>
            </a:xfrm>
            <a:custGeom>
              <a:avLst/>
              <a:gdLst>
                <a:gd name="T0" fmla="*/ 396 w 792"/>
                <a:gd name="T1" fmla="*/ 0 h 792"/>
                <a:gd name="T2" fmla="*/ 0 w 792"/>
                <a:gd name="T3" fmla="*/ 396 h 792"/>
                <a:gd name="T4" fmla="*/ 396 w 792"/>
                <a:gd name="T5" fmla="*/ 792 h 792"/>
                <a:gd name="T6" fmla="*/ 792 w 792"/>
                <a:gd name="T7" fmla="*/ 396 h 792"/>
                <a:gd name="T8" fmla="*/ 396 w 792"/>
                <a:gd name="T9" fmla="*/ 0 h 792"/>
                <a:gd name="T10" fmla="*/ 396 w 792"/>
                <a:gd name="T11" fmla="*/ 60 h 792"/>
                <a:gd name="T12" fmla="*/ 732 w 792"/>
                <a:gd name="T13" fmla="*/ 396 h 792"/>
                <a:gd name="T14" fmla="*/ 396 w 792"/>
                <a:gd name="T15" fmla="*/ 732 h 792"/>
                <a:gd name="T16" fmla="*/ 60 w 792"/>
                <a:gd name="T17" fmla="*/ 396 h 792"/>
                <a:gd name="T18" fmla="*/ 396 w 792"/>
                <a:gd name="T19" fmla="*/ 60 h 792"/>
                <a:gd name="T20" fmla="*/ 396 w 792"/>
                <a:gd name="T21" fmla="*/ 60 h 792"/>
                <a:gd name="T22" fmla="*/ 396 w 792"/>
                <a:gd name="T23" fmla="*/ 60 h 7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92" h="792">
                  <a:moveTo>
                    <a:pt x="396" y="0"/>
                  </a:moveTo>
                  <a:cubicBezTo>
                    <a:pt x="178" y="0"/>
                    <a:pt x="0" y="178"/>
                    <a:pt x="0" y="396"/>
                  </a:cubicBezTo>
                  <a:cubicBezTo>
                    <a:pt x="0" y="614"/>
                    <a:pt x="178" y="792"/>
                    <a:pt x="396" y="792"/>
                  </a:cubicBezTo>
                  <a:cubicBezTo>
                    <a:pt x="614" y="792"/>
                    <a:pt x="792" y="614"/>
                    <a:pt x="792" y="396"/>
                  </a:cubicBezTo>
                  <a:cubicBezTo>
                    <a:pt x="792" y="178"/>
                    <a:pt x="614" y="0"/>
                    <a:pt x="396" y="0"/>
                  </a:cubicBezTo>
                  <a:close/>
                  <a:moveTo>
                    <a:pt x="396" y="60"/>
                  </a:moveTo>
                  <a:cubicBezTo>
                    <a:pt x="581" y="60"/>
                    <a:pt x="732" y="211"/>
                    <a:pt x="732" y="396"/>
                  </a:cubicBezTo>
                  <a:cubicBezTo>
                    <a:pt x="732" y="581"/>
                    <a:pt x="581" y="732"/>
                    <a:pt x="396" y="732"/>
                  </a:cubicBezTo>
                  <a:cubicBezTo>
                    <a:pt x="211" y="732"/>
                    <a:pt x="60" y="581"/>
                    <a:pt x="60" y="396"/>
                  </a:cubicBezTo>
                  <a:cubicBezTo>
                    <a:pt x="60" y="211"/>
                    <a:pt x="211" y="60"/>
                    <a:pt x="396" y="60"/>
                  </a:cubicBezTo>
                  <a:close/>
                  <a:moveTo>
                    <a:pt x="396" y="60"/>
                  </a:moveTo>
                  <a:cubicBezTo>
                    <a:pt x="396" y="60"/>
                    <a:pt x="396" y="60"/>
                    <a:pt x="396" y="6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82" name="Freeform 35">
              <a:extLst>
                <a:ext uri="{FF2B5EF4-FFF2-40B4-BE49-F238E27FC236}">
                  <a16:creationId xmlns:a16="http://schemas.microsoft.com/office/drawing/2014/main" id="{56B384CC-601E-416B-A614-122AA67182F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2068512" y="1630363"/>
              <a:ext cx="1470025" cy="490538"/>
            </a:xfrm>
            <a:custGeom>
              <a:avLst/>
              <a:gdLst>
                <a:gd name="T0" fmla="*/ 378 w 390"/>
                <a:gd name="T1" fmla="*/ 76 h 130"/>
                <a:gd name="T2" fmla="*/ 378 w 390"/>
                <a:gd name="T3" fmla="*/ 119 h 130"/>
                <a:gd name="T4" fmla="*/ 335 w 390"/>
                <a:gd name="T5" fmla="*/ 119 h 130"/>
                <a:gd name="T6" fmla="*/ 195 w 390"/>
                <a:gd name="T7" fmla="*/ 60 h 130"/>
                <a:gd name="T8" fmla="*/ 55 w 390"/>
                <a:gd name="T9" fmla="*/ 119 h 130"/>
                <a:gd name="T10" fmla="*/ 33 w 390"/>
                <a:gd name="T11" fmla="*/ 127 h 130"/>
                <a:gd name="T12" fmla="*/ 12 w 390"/>
                <a:gd name="T13" fmla="*/ 119 h 130"/>
                <a:gd name="T14" fmla="*/ 12 w 390"/>
                <a:gd name="T15" fmla="*/ 76 h 130"/>
                <a:gd name="T16" fmla="*/ 195 w 390"/>
                <a:gd name="T17" fmla="*/ 0 h 130"/>
                <a:gd name="T18" fmla="*/ 378 w 390"/>
                <a:gd name="T19" fmla="*/ 76 h 130"/>
                <a:gd name="T20" fmla="*/ 378 w 390"/>
                <a:gd name="T21" fmla="*/ 76 h 130"/>
                <a:gd name="T22" fmla="*/ 378 w 390"/>
                <a:gd name="T23" fmla="*/ 76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90" h="130">
                  <a:moveTo>
                    <a:pt x="378" y="76"/>
                  </a:moveTo>
                  <a:cubicBezTo>
                    <a:pt x="390" y="88"/>
                    <a:pt x="390" y="107"/>
                    <a:pt x="378" y="119"/>
                  </a:cubicBezTo>
                  <a:cubicBezTo>
                    <a:pt x="366" y="130"/>
                    <a:pt x="347" y="130"/>
                    <a:pt x="335" y="119"/>
                  </a:cubicBezTo>
                  <a:cubicBezTo>
                    <a:pt x="298" y="81"/>
                    <a:pt x="248" y="60"/>
                    <a:pt x="195" y="60"/>
                  </a:cubicBezTo>
                  <a:cubicBezTo>
                    <a:pt x="142" y="60"/>
                    <a:pt x="92" y="81"/>
                    <a:pt x="55" y="119"/>
                  </a:cubicBezTo>
                  <a:cubicBezTo>
                    <a:pt x="49" y="124"/>
                    <a:pt x="41" y="127"/>
                    <a:pt x="33" y="127"/>
                  </a:cubicBezTo>
                  <a:cubicBezTo>
                    <a:pt x="26" y="127"/>
                    <a:pt x="18" y="124"/>
                    <a:pt x="12" y="119"/>
                  </a:cubicBezTo>
                  <a:cubicBezTo>
                    <a:pt x="0" y="107"/>
                    <a:pt x="0" y="88"/>
                    <a:pt x="12" y="76"/>
                  </a:cubicBezTo>
                  <a:cubicBezTo>
                    <a:pt x="61" y="27"/>
                    <a:pt x="126" y="0"/>
                    <a:pt x="195" y="0"/>
                  </a:cubicBezTo>
                  <a:cubicBezTo>
                    <a:pt x="264" y="0"/>
                    <a:pt x="329" y="27"/>
                    <a:pt x="378" y="76"/>
                  </a:cubicBezTo>
                  <a:close/>
                  <a:moveTo>
                    <a:pt x="378" y="76"/>
                  </a:moveTo>
                  <a:cubicBezTo>
                    <a:pt x="378" y="76"/>
                    <a:pt x="378" y="76"/>
                    <a:pt x="378" y="76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83" name="Freeform 36">
              <a:extLst>
                <a:ext uri="{FF2B5EF4-FFF2-40B4-BE49-F238E27FC236}">
                  <a16:creationId xmlns:a16="http://schemas.microsoft.com/office/drawing/2014/main" id="{F9888114-0AC9-4CFF-9735-3AF31F3370A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5040313" y="574676"/>
              <a:ext cx="5791201" cy="5738813"/>
            </a:xfrm>
            <a:custGeom>
              <a:avLst/>
              <a:gdLst>
                <a:gd name="T0" fmla="*/ 0 w 1536"/>
                <a:gd name="T1" fmla="*/ 1395 h 1522"/>
                <a:gd name="T2" fmla="*/ 37 w 1536"/>
                <a:gd name="T3" fmla="*/ 1485 h 1522"/>
                <a:gd name="T4" fmla="*/ 127 w 1536"/>
                <a:gd name="T5" fmla="*/ 1522 h 1522"/>
                <a:gd name="T6" fmla="*/ 216 w 1536"/>
                <a:gd name="T7" fmla="*/ 1485 h 1522"/>
                <a:gd name="T8" fmla="*/ 577 w 1536"/>
                <a:gd name="T9" fmla="*/ 1124 h 1522"/>
                <a:gd name="T10" fmla="*/ 631 w 1536"/>
                <a:gd name="T11" fmla="*/ 1139 h 1522"/>
                <a:gd name="T12" fmla="*/ 707 w 1536"/>
                <a:gd name="T13" fmla="*/ 1107 h 1522"/>
                <a:gd name="T14" fmla="*/ 766 w 1536"/>
                <a:gd name="T15" fmla="*/ 1048 h 1522"/>
                <a:gd name="T16" fmla="*/ 983 w 1536"/>
                <a:gd name="T17" fmla="*/ 1092 h 1522"/>
                <a:gd name="T18" fmla="*/ 1536 w 1536"/>
                <a:gd name="T19" fmla="*/ 539 h 1522"/>
                <a:gd name="T20" fmla="*/ 1124 w 1536"/>
                <a:gd name="T21" fmla="*/ 4 h 1522"/>
                <a:gd name="T22" fmla="*/ 1088 w 1536"/>
                <a:gd name="T23" fmla="*/ 26 h 1522"/>
                <a:gd name="T24" fmla="*/ 1109 w 1536"/>
                <a:gd name="T25" fmla="*/ 62 h 1522"/>
                <a:gd name="T26" fmla="*/ 1476 w 1536"/>
                <a:gd name="T27" fmla="*/ 539 h 1522"/>
                <a:gd name="T28" fmla="*/ 983 w 1536"/>
                <a:gd name="T29" fmla="*/ 1032 h 1522"/>
                <a:gd name="T30" fmla="*/ 490 w 1536"/>
                <a:gd name="T31" fmla="*/ 539 h 1522"/>
                <a:gd name="T32" fmla="*/ 857 w 1536"/>
                <a:gd name="T33" fmla="*/ 62 h 1522"/>
                <a:gd name="T34" fmla="*/ 878 w 1536"/>
                <a:gd name="T35" fmla="*/ 26 h 1522"/>
                <a:gd name="T36" fmla="*/ 841 w 1536"/>
                <a:gd name="T37" fmla="*/ 4 h 1522"/>
                <a:gd name="T38" fmla="*/ 430 w 1536"/>
                <a:gd name="T39" fmla="*/ 539 h 1522"/>
                <a:gd name="T40" fmla="*/ 474 w 1536"/>
                <a:gd name="T41" fmla="*/ 756 h 1522"/>
                <a:gd name="T42" fmla="*/ 415 w 1536"/>
                <a:gd name="T43" fmla="*/ 815 h 1522"/>
                <a:gd name="T44" fmla="*/ 398 w 1536"/>
                <a:gd name="T45" fmla="*/ 945 h 1522"/>
                <a:gd name="T46" fmla="*/ 37 w 1536"/>
                <a:gd name="T47" fmla="*/ 1306 h 1522"/>
                <a:gd name="T48" fmla="*/ 0 w 1536"/>
                <a:gd name="T49" fmla="*/ 1395 h 1522"/>
                <a:gd name="T50" fmla="*/ 597 w 1536"/>
                <a:gd name="T51" fmla="*/ 1065 h 1522"/>
                <a:gd name="T52" fmla="*/ 457 w 1536"/>
                <a:gd name="T53" fmla="*/ 925 h 1522"/>
                <a:gd name="T54" fmla="*/ 457 w 1536"/>
                <a:gd name="T55" fmla="*/ 858 h 1522"/>
                <a:gd name="T56" fmla="*/ 502 w 1536"/>
                <a:gd name="T57" fmla="*/ 813 h 1522"/>
                <a:gd name="T58" fmla="*/ 709 w 1536"/>
                <a:gd name="T59" fmla="*/ 1020 h 1522"/>
                <a:gd name="T60" fmla="*/ 664 w 1536"/>
                <a:gd name="T61" fmla="*/ 1065 h 1522"/>
                <a:gd name="T62" fmla="*/ 597 w 1536"/>
                <a:gd name="T63" fmla="*/ 1065 h 1522"/>
                <a:gd name="T64" fmla="*/ 60 w 1536"/>
                <a:gd name="T65" fmla="*/ 1395 h 1522"/>
                <a:gd name="T66" fmla="*/ 80 w 1536"/>
                <a:gd name="T67" fmla="*/ 1348 h 1522"/>
                <a:gd name="T68" fmla="*/ 437 w 1536"/>
                <a:gd name="T69" fmla="*/ 990 h 1522"/>
                <a:gd name="T70" fmla="*/ 532 w 1536"/>
                <a:gd name="T71" fmla="*/ 1085 h 1522"/>
                <a:gd name="T72" fmla="*/ 174 w 1536"/>
                <a:gd name="T73" fmla="*/ 1442 h 1522"/>
                <a:gd name="T74" fmla="*/ 127 w 1536"/>
                <a:gd name="T75" fmla="*/ 1462 h 1522"/>
                <a:gd name="T76" fmla="*/ 80 w 1536"/>
                <a:gd name="T77" fmla="*/ 1442 h 1522"/>
                <a:gd name="T78" fmla="*/ 60 w 1536"/>
                <a:gd name="T79" fmla="*/ 1395 h 1522"/>
                <a:gd name="T80" fmla="*/ 60 w 1536"/>
                <a:gd name="T81" fmla="*/ 1395 h 1522"/>
                <a:gd name="T82" fmla="*/ 60 w 1536"/>
                <a:gd name="T83" fmla="*/ 1395 h 1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536" h="1522">
                  <a:moveTo>
                    <a:pt x="0" y="1395"/>
                  </a:moveTo>
                  <a:cubicBezTo>
                    <a:pt x="0" y="1429"/>
                    <a:pt x="13" y="1461"/>
                    <a:pt x="37" y="1485"/>
                  </a:cubicBezTo>
                  <a:cubicBezTo>
                    <a:pt x="61" y="1509"/>
                    <a:pt x="93" y="1522"/>
                    <a:pt x="127" y="1522"/>
                  </a:cubicBezTo>
                  <a:cubicBezTo>
                    <a:pt x="161" y="1522"/>
                    <a:pt x="193" y="1509"/>
                    <a:pt x="216" y="1485"/>
                  </a:cubicBezTo>
                  <a:cubicBezTo>
                    <a:pt x="577" y="1124"/>
                    <a:pt x="577" y="1124"/>
                    <a:pt x="577" y="1124"/>
                  </a:cubicBezTo>
                  <a:cubicBezTo>
                    <a:pt x="593" y="1134"/>
                    <a:pt x="612" y="1139"/>
                    <a:pt x="631" y="1139"/>
                  </a:cubicBezTo>
                  <a:cubicBezTo>
                    <a:pt x="658" y="1139"/>
                    <a:pt x="686" y="1128"/>
                    <a:pt x="707" y="1107"/>
                  </a:cubicBezTo>
                  <a:cubicBezTo>
                    <a:pt x="766" y="1048"/>
                    <a:pt x="766" y="1048"/>
                    <a:pt x="766" y="1048"/>
                  </a:cubicBezTo>
                  <a:cubicBezTo>
                    <a:pt x="833" y="1076"/>
                    <a:pt x="906" y="1092"/>
                    <a:pt x="983" y="1092"/>
                  </a:cubicBezTo>
                  <a:cubicBezTo>
                    <a:pt x="1288" y="1092"/>
                    <a:pt x="1536" y="844"/>
                    <a:pt x="1536" y="539"/>
                  </a:cubicBezTo>
                  <a:cubicBezTo>
                    <a:pt x="1536" y="288"/>
                    <a:pt x="1367" y="68"/>
                    <a:pt x="1124" y="4"/>
                  </a:cubicBezTo>
                  <a:cubicBezTo>
                    <a:pt x="1108" y="0"/>
                    <a:pt x="1092" y="10"/>
                    <a:pt x="1088" y="26"/>
                  </a:cubicBezTo>
                  <a:cubicBezTo>
                    <a:pt x="1084" y="42"/>
                    <a:pt x="1093" y="58"/>
                    <a:pt x="1109" y="62"/>
                  </a:cubicBezTo>
                  <a:cubicBezTo>
                    <a:pt x="1325" y="119"/>
                    <a:pt x="1476" y="315"/>
                    <a:pt x="1476" y="539"/>
                  </a:cubicBezTo>
                  <a:cubicBezTo>
                    <a:pt x="1476" y="811"/>
                    <a:pt x="1255" y="1032"/>
                    <a:pt x="983" y="1032"/>
                  </a:cubicBezTo>
                  <a:cubicBezTo>
                    <a:pt x="711" y="1032"/>
                    <a:pt x="490" y="811"/>
                    <a:pt x="490" y="539"/>
                  </a:cubicBezTo>
                  <a:cubicBezTo>
                    <a:pt x="490" y="315"/>
                    <a:pt x="641" y="119"/>
                    <a:pt x="857" y="62"/>
                  </a:cubicBezTo>
                  <a:cubicBezTo>
                    <a:pt x="873" y="58"/>
                    <a:pt x="882" y="42"/>
                    <a:pt x="878" y="26"/>
                  </a:cubicBezTo>
                  <a:cubicBezTo>
                    <a:pt x="874" y="10"/>
                    <a:pt x="857" y="0"/>
                    <a:pt x="841" y="4"/>
                  </a:cubicBezTo>
                  <a:cubicBezTo>
                    <a:pt x="599" y="68"/>
                    <a:pt x="430" y="288"/>
                    <a:pt x="430" y="539"/>
                  </a:cubicBezTo>
                  <a:cubicBezTo>
                    <a:pt x="430" y="616"/>
                    <a:pt x="446" y="689"/>
                    <a:pt x="474" y="756"/>
                  </a:cubicBezTo>
                  <a:cubicBezTo>
                    <a:pt x="415" y="815"/>
                    <a:pt x="415" y="815"/>
                    <a:pt x="415" y="815"/>
                  </a:cubicBezTo>
                  <a:cubicBezTo>
                    <a:pt x="380" y="851"/>
                    <a:pt x="374" y="904"/>
                    <a:pt x="398" y="945"/>
                  </a:cubicBezTo>
                  <a:cubicBezTo>
                    <a:pt x="37" y="1306"/>
                    <a:pt x="37" y="1306"/>
                    <a:pt x="37" y="1306"/>
                  </a:cubicBezTo>
                  <a:cubicBezTo>
                    <a:pt x="13" y="1329"/>
                    <a:pt x="0" y="1361"/>
                    <a:pt x="0" y="1395"/>
                  </a:cubicBezTo>
                  <a:close/>
                  <a:moveTo>
                    <a:pt x="597" y="1065"/>
                  </a:moveTo>
                  <a:cubicBezTo>
                    <a:pt x="457" y="925"/>
                    <a:pt x="457" y="925"/>
                    <a:pt x="457" y="925"/>
                  </a:cubicBezTo>
                  <a:cubicBezTo>
                    <a:pt x="439" y="906"/>
                    <a:pt x="439" y="876"/>
                    <a:pt x="457" y="858"/>
                  </a:cubicBezTo>
                  <a:cubicBezTo>
                    <a:pt x="502" y="813"/>
                    <a:pt x="502" y="813"/>
                    <a:pt x="502" y="813"/>
                  </a:cubicBezTo>
                  <a:cubicBezTo>
                    <a:pt x="552" y="899"/>
                    <a:pt x="623" y="970"/>
                    <a:pt x="709" y="1020"/>
                  </a:cubicBezTo>
                  <a:cubicBezTo>
                    <a:pt x="664" y="1065"/>
                    <a:pt x="664" y="1065"/>
                    <a:pt x="664" y="1065"/>
                  </a:cubicBezTo>
                  <a:cubicBezTo>
                    <a:pt x="646" y="1083"/>
                    <a:pt x="616" y="1083"/>
                    <a:pt x="597" y="1065"/>
                  </a:cubicBezTo>
                  <a:close/>
                  <a:moveTo>
                    <a:pt x="60" y="1395"/>
                  </a:moveTo>
                  <a:cubicBezTo>
                    <a:pt x="60" y="1377"/>
                    <a:pt x="67" y="1361"/>
                    <a:pt x="80" y="1348"/>
                  </a:cubicBezTo>
                  <a:cubicBezTo>
                    <a:pt x="437" y="990"/>
                    <a:pt x="437" y="990"/>
                    <a:pt x="437" y="990"/>
                  </a:cubicBezTo>
                  <a:cubicBezTo>
                    <a:pt x="532" y="1085"/>
                    <a:pt x="532" y="1085"/>
                    <a:pt x="532" y="1085"/>
                  </a:cubicBezTo>
                  <a:cubicBezTo>
                    <a:pt x="174" y="1442"/>
                    <a:pt x="174" y="1442"/>
                    <a:pt x="174" y="1442"/>
                  </a:cubicBezTo>
                  <a:cubicBezTo>
                    <a:pt x="161" y="1455"/>
                    <a:pt x="145" y="1462"/>
                    <a:pt x="127" y="1462"/>
                  </a:cubicBezTo>
                  <a:cubicBezTo>
                    <a:pt x="109" y="1462"/>
                    <a:pt x="92" y="1455"/>
                    <a:pt x="80" y="1442"/>
                  </a:cubicBezTo>
                  <a:cubicBezTo>
                    <a:pt x="67" y="1430"/>
                    <a:pt x="60" y="1413"/>
                    <a:pt x="60" y="1395"/>
                  </a:cubicBezTo>
                  <a:close/>
                  <a:moveTo>
                    <a:pt x="60" y="1395"/>
                  </a:moveTo>
                  <a:cubicBezTo>
                    <a:pt x="60" y="1395"/>
                    <a:pt x="60" y="1395"/>
                    <a:pt x="60" y="1395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84" name="Freeform 37">
              <a:extLst>
                <a:ext uri="{FF2B5EF4-FFF2-40B4-BE49-F238E27FC236}">
                  <a16:creationId xmlns:a16="http://schemas.microsoft.com/office/drawing/2014/main" id="{B1E13525-3056-4190-9EF4-50168AC3F02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447800" y="522288"/>
              <a:ext cx="227013" cy="227013"/>
            </a:xfrm>
            <a:custGeom>
              <a:avLst/>
              <a:gdLst>
                <a:gd name="T0" fmla="*/ 30 w 60"/>
                <a:gd name="T1" fmla="*/ 60 h 60"/>
                <a:gd name="T2" fmla="*/ 9 w 60"/>
                <a:gd name="T3" fmla="*/ 51 h 60"/>
                <a:gd name="T4" fmla="*/ 0 w 60"/>
                <a:gd name="T5" fmla="*/ 30 h 60"/>
                <a:gd name="T6" fmla="*/ 9 w 60"/>
                <a:gd name="T7" fmla="*/ 9 h 60"/>
                <a:gd name="T8" fmla="*/ 30 w 60"/>
                <a:gd name="T9" fmla="*/ 0 h 60"/>
                <a:gd name="T10" fmla="*/ 51 w 60"/>
                <a:gd name="T11" fmla="*/ 9 h 60"/>
                <a:gd name="T12" fmla="*/ 60 w 60"/>
                <a:gd name="T13" fmla="*/ 30 h 60"/>
                <a:gd name="T14" fmla="*/ 51 w 60"/>
                <a:gd name="T15" fmla="*/ 51 h 60"/>
                <a:gd name="T16" fmla="*/ 30 w 60"/>
                <a:gd name="T17" fmla="*/ 60 h 60"/>
                <a:gd name="T18" fmla="*/ 30 w 60"/>
                <a:gd name="T19" fmla="*/ 60 h 60"/>
                <a:gd name="T20" fmla="*/ 30 w 60"/>
                <a:gd name="T21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0" h="60">
                  <a:moveTo>
                    <a:pt x="30" y="60"/>
                  </a:moveTo>
                  <a:cubicBezTo>
                    <a:pt x="22" y="60"/>
                    <a:pt x="14" y="57"/>
                    <a:pt x="9" y="51"/>
                  </a:cubicBezTo>
                  <a:cubicBezTo>
                    <a:pt x="3" y="46"/>
                    <a:pt x="0" y="38"/>
                    <a:pt x="0" y="30"/>
                  </a:cubicBezTo>
                  <a:cubicBezTo>
                    <a:pt x="0" y="22"/>
                    <a:pt x="3" y="14"/>
                    <a:pt x="9" y="9"/>
                  </a:cubicBezTo>
                  <a:cubicBezTo>
                    <a:pt x="14" y="3"/>
                    <a:pt x="22" y="0"/>
                    <a:pt x="30" y="0"/>
                  </a:cubicBezTo>
                  <a:cubicBezTo>
                    <a:pt x="38" y="0"/>
                    <a:pt x="46" y="3"/>
                    <a:pt x="51" y="9"/>
                  </a:cubicBezTo>
                  <a:cubicBezTo>
                    <a:pt x="57" y="14"/>
                    <a:pt x="60" y="22"/>
                    <a:pt x="60" y="30"/>
                  </a:cubicBezTo>
                  <a:cubicBezTo>
                    <a:pt x="60" y="38"/>
                    <a:pt x="57" y="46"/>
                    <a:pt x="51" y="51"/>
                  </a:cubicBezTo>
                  <a:cubicBezTo>
                    <a:pt x="46" y="57"/>
                    <a:pt x="38" y="60"/>
                    <a:pt x="30" y="60"/>
                  </a:cubicBezTo>
                  <a:close/>
                  <a:moveTo>
                    <a:pt x="30" y="60"/>
                  </a:moveTo>
                  <a:cubicBezTo>
                    <a:pt x="30" y="60"/>
                    <a:pt x="30" y="60"/>
                    <a:pt x="30" y="6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185" name="TextBox 184">
            <a:extLst>
              <a:ext uri="{FF2B5EF4-FFF2-40B4-BE49-F238E27FC236}">
                <a16:creationId xmlns:a16="http://schemas.microsoft.com/office/drawing/2014/main" id="{D2CC17EA-C77B-4A08-84C8-0BD57837866A}"/>
              </a:ext>
            </a:extLst>
          </p:cNvPr>
          <p:cNvSpPr txBox="1"/>
          <p:nvPr/>
        </p:nvSpPr>
        <p:spPr>
          <a:xfrm>
            <a:off x="6380175" y="1368995"/>
            <a:ext cx="1338508" cy="3077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sz="20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Calibri Light" charset="0"/>
                <a:cs typeface="Segoe UI" panose="020B0502040204020203" pitchFamily="34" charset="0"/>
              </a:rPr>
              <a:t>Click on </a:t>
            </a:r>
            <a:r>
              <a:rPr lang="en-US" sz="20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Calibri Light" charset="0"/>
                <a:cs typeface="Segoe UI" panose="020B0502040204020203" pitchFamily="34" charset="0"/>
                <a:hlinkClick r:id="rId3"/>
              </a:rPr>
              <a:t>GO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ea typeface="Calibri Light" charset="0"/>
              <a:cs typeface="Segoe UI" panose="020B0502040204020203" pitchFamily="34" charset="0"/>
            </a:endParaRP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D13C8EBC-6D99-4111-A1AC-390C4B031523}"/>
              </a:ext>
            </a:extLst>
          </p:cNvPr>
          <p:cNvSpPr txBox="1"/>
          <p:nvPr/>
        </p:nvSpPr>
        <p:spPr>
          <a:xfrm>
            <a:off x="6101883" y="5398397"/>
            <a:ext cx="3666132" cy="61555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sz="2000" dirty="0">
                <a:latin typeface="Segoe UI" panose="020B0502040204020203" pitchFamily="34" charset="0"/>
              </a:rPr>
              <a:t>Click and Create Dev Space &amp;</a:t>
            </a:r>
          </a:p>
          <a:p>
            <a:r>
              <a:rPr lang="en-US" sz="2000" dirty="0">
                <a:latin typeface="Segoe UI" panose="020B0502040204020203" pitchFamily="34" charset="0"/>
              </a:rPr>
              <a:t> choose Fiori as Dev Space Type</a:t>
            </a:r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A078E0E8-6A80-4CEA-89A5-176E7978B483}"/>
              </a:ext>
            </a:extLst>
          </p:cNvPr>
          <p:cNvSpPr txBox="1"/>
          <p:nvPr/>
        </p:nvSpPr>
        <p:spPr>
          <a:xfrm>
            <a:off x="6795812" y="2421444"/>
            <a:ext cx="2703497" cy="3077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sz="2000" dirty="0">
                <a:latin typeface="Segoe UI" panose="020B0502040204020203" pitchFamily="34" charset="0"/>
              </a:rPr>
              <a:t>Create free trial account</a:t>
            </a: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979AFE73-F052-4920-AEDB-30FEDB82682C}"/>
              </a:ext>
            </a:extLst>
          </p:cNvPr>
          <p:cNvSpPr txBox="1"/>
          <p:nvPr/>
        </p:nvSpPr>
        <p:spPr>
          <a:xfrm>
            <a:off x="6530772" y="4513089"/>
            <a:ext cx="3671005" cy="3077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sz="2000" dirty="0">
                <a:latin typeface="Segoe UI" panose="020B0502040204020203" pitchFamily="34" charset="0"/>
              </a:rPr>
              <a:t>On main screen you will see BAS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ea typeface="Calibri Light" charset="0"/>
              <a:cs typeface="Segoe UI" panose="020B0502040204020203" pitchFamily="34" charset="0"/>
            </a:endParaRP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782163F1-B8F0-410B-91CF-87645A783A35}"/>
              </a:ext>
            </a:extLst>
          </p:cNvPr>
          <p:cNvSpPr txBox="1"/>
          <p:nvPr/>
        </p:nvSpPr>
        <p:spPr>
          <a:xfrm>
            <a:off x="6884164" y="3298636"/>
            <a:ext cx="3125664" cy="923330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sz="2000" dirty="0">
                <a:latin typeface="Segoe UI" panose="020B0502040204020203" pitchFamily="34" charset="0"/>
              </a:rPr>
              <a:t>Launch your cloud platform</a:t>
            </a:r>
          </a:p>
          <a:p>
            <a:r>
              <a:rPr lang="en-US" sz="2000" dirty="0">
                <a:latin typeface="Segoe UI" panose="020B0502040204020203" pitchFamily="34" charset="0"/>
              </a:rPr>
              <a:t> trial cockpit - </a:t>
            </a:r>
            <a:r>
              <a:rPr lang="en-US" sz="2000" dirty="0">
                <a:latin typeface="Segoe UI" panose="020B0502040204020203" pitchFamily="34" charset="0"/>
                <a:hlinkClick r:id="rId4"/>
              </a:rPr>
              <a:t>Click</a:t>
            </a:r>
            <a:br>
              <a:rPr lang="en-US" sz="2000" dirty="0">
                <a:latin typeface="Segoe UI" panose="020B0502040204020203" pitchFamily="34" charset="0"/>
              </a:rPr>
            </a:b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ea typeface="Calibri Light" charset="0"/>
              <a:cs typeface="Segoe UI" panose="020B0502040204020203" pitchFamily="34" charset="0"/>
            </a:endParaRPr>
          </a:p>
        </p:txBody>
      </p:sp>
      <p:sp>
        <p:nvSpPr>
          <p:cNvPr id="63" name="Title 3">
            <a:extLst>
              <a:ext uri="{FF2B5EF4-FFF2-40B4-BE49-F238E27FC236}">
                <a16:creationId xmlns:a16="http://schemas.microsoft.com/office/drawing/2014/main" id="{0126A7B0-37BA-46B3-B5F1-65D059141AB2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06336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Installation of the Development Tools</a:t>
            </a:r>
          </a:p>
        </p:txBody>
      </p:sp>
    </p:spTree>
    <p:extLst>
      <p:ext uri="{BB962C8B-B14F-4D97-AF65-F5344CB8AC3E}">
        <p14:creationId xmlns:p14="http://schemas.microsoft.com/office/powerpoint/2010/main" val="19046248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3AD054B-075C-42B8-8D63-FFEAAA58EBE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C63EED3-F895-4547-AB2C-3275990FD756}"/>
              </a:ext>
            </a:extLst>
          </p:cNvPr>
          <p:cNvSpPr txBox="1"/>
          <p:nvPr/>
        </p:nvSpPr>
        <p:spPr>
          <a:xfrm>
            <a:off x="10095347" y="6509798"/>
            <a:ext cx="230909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</a:t>
            </a:r>
            <a:r>
              <a:rPr kumimoji="0" lang="en-US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Oberoy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2" name="Freeform 5">
            <a:extLst>
              <a:ext uri="{FF2B5EF4-FFF2-40B4-BE49-F238E27FC236}">
                <a16:creationId xmlns:a16="http://schemas.microsoft.com/office/drawing/2014/main" id="{3D3CFE21-938B-4865-87C9-47563FB0DB80}"/>
              </a:ext>
            </a:extLst>
          </p:cNvPr>
          <p:cNvSpPr>
            <a:spLocks/>
          </p:cNvSpPr>
          <p:nvPr/>
        </p:nvSpPr>
        <p:spPr bwMode="auto">
          <a:xfrm>
            <a:off x="4525191" y="5694152"/>
            <a:ext cx="2922429" cy="701835"/>
          </a:xfrm>
          <a:custGeom>
            <a:avLst/>
            <a:gdLst>
              <a:gd name="T0" fmla="*/ 1549 w 1549"/>
              <a:gd name="T1" fmla="*/ 185 h 372"/>
              <a:gd name="T2" fmla="*/ 1355 w 1549"/>
              <a:gd name="T3" fmla="*/ 0 h 372"/>
              <a:gd name="T4" fmla="*/ 1508 w 1549"/>
              <a:gd name="T5" fmla="*/ 0 h 372"/>
              <a:gd name="T6" fmla="*/ 0 w 1549"/>
              <a:gd name="T7" fmla="*/ 0 h 372"/>
              <a:gd name="T8" fmla="*/ 0 w 1549"/>
              <a:gd name="T9" fmla="*/ 372 h 372"/>
              <a:gd name="T10" fmla="*/ 1355 w 1549"/>
              <a:gd name="T11" fmla="*/ 372 h 372"/>
              <a:gd name="T12" fmla="*/ 1355 w 1549"/>
              <a:gd name="T13" fmla="*/ 372 h 372"/>
              <a:gd name="T14" fmla="*/ 1549 w 1549"/>
              <a:gd name="T15" fmla="*/ 185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549" h="372">
                <a:moveTo>
                  <a:pt x="1549" y="185"/>
                </a:moveTo>
                <a:lnTo>
                  <a:pt x="1355" y="0"/>
                </a:lnTo>
                <a:lnTo>
                  <a:pt x="1508" y="0"/>
                </a:lnTo>
                <a:lnTo>
                  <a:pt x="0" y="0"/>
                </a:lnTo>
                <a:lnTo>
                  <a:pt x="0" y="372"/>
                </a:lnTo>
                <a:lnTo>
                  <a:pt x="1355" y="372"/>
                </a:lnTo>
                <a:lnTo>
                  <a:pt x="1355" y="372"/>
                </a:lnTo>
                <a:lnTo>
                  <a:pt x="1549" y="185"/>
                </a:lnTo>
                <a:close/>
              </a:path>
            </a:pathLst>
          </a:custGeom>
          <a:solidFill>
            <a:srgbClr val="6BC2ED">
              <a:lumMod val="40000"/>
              <a:lumOff val="60000"/>
            </a:srgb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93" name="Freeform 6">
            <a:extLst>
              <a:ext uri="{FF2B5EF4-FFF2-40B4-BE49-F238E27FC236}">
                <a16:creationId xmlns:a16="http://schemas.microsoft.com/office/drawing/2014/main" id="{56C6BC80-A257-4E93-B196-2467FF18FCEB}"/>
              </a:ext>
            </a:extLst>
          </p:cNvPr>
          <p:cNvSpPr>
            <a:spLocks/>
          </p:cNvSpPr>
          <p:nvPr/>
        </p:nvSpPr>
        <p:spPr bwMode="auto">
          <a:xfrm>
            <a:off x="4525191" y="4997975"/>
            <a:ext cx="3515176" cy="696176"/>
          </a:xfrm>
          <a:custGeom>
            <a:avLst/>
            <a:gdLst>
              <a:gd name="T0" fmla="*/ 1703 w 1703"/>
              <a:gd name="T1" fmla="*/ 184 h 369"/>
              <a:gd name="T2" fmla="*/ 1508 w 1703"/>
              <a:gd name="T3" fmla="*/ 0 h 369"/>
              <a:gd name="T4" fmla="*/ 1508 w 1703"/>
              <a:gd name="T5" fmla="*/ 0 h 369"/>
              <a:gd name="T6" fmla="*/ 0 w 1703"/>
              <a:gd name="T7" fmla="*/ 0 h 369"/>
              <a:gd name="T8" fmla="*/ 0 w 1703"/>
              <a:gd name="T9" fmla="*/ 369 h 369"/>
              <a:gd name="T10" fmla="*/ 1508 w 1703"/>
              <a:gd name="T11" fmla="*/ 369 h 369"/>
              <a:gd name="T12" fmla="*/ 1508 w 1703"/>
              <a:gd name="T13" fmla="*/ 369 h 369"/>
              <a:gd name="T14" fmla="*/ 1703 w 1703"/>
              <a:gd name="T15" fmla="*/ 184 h 3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703" h="369">
                <a:moveTo>
                  <a:pt x="1703" y="184"/>
                </a:moveTo>
                <a:lnTo>
                  <a:pt x="1508" y="0"/>
                </a:lnTo>
                <a:lnTo>
                  <a:pt x="1508" y="0"/>
                </a:lnTo>
                <a:lnTo>
                  <a:pt x="0" y="0"/>
                </a:lnTo>
                <a:lnTo>
                  <a:pt x="0" y="369"/>
                </a:lnTo>
                <a:lnTo>
                  <a:pt x="1508" y="369"/>
                </a:lnTo>
                <a:lnTo>
                  <a:pt x="1508" y="369"/>
                </a:lnTo>
                <a:lnTo>
                  <a:pt x="1703" y="184"/>
                </a:lnTo>
                <a:close/>
              </a:path>
            </a:pathLst>
          </a:custGeom>
          <a:solidFill>
            <a:srgbClr val="6BC2ED">
              <a:lumMod val="75000"/>
            </a:srgb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94" name="Freeform 7">
            <a:extLst>
              <a:ext uri="{FF2B5EF4-FFF2-40B4-BE49-F238E27FC236}">
                <a16:creationId xmlns:a16="http://schemas.microsoft.com/office/drawing/2014/main" id="{123D3DCB-F02B-487C-BDF6-D6BD032BE4EA}"/>
              </a:ext>
            </a:extLst>
          </p:cNvPr>
          <p:cNvSpPr>
            <a:spLocks/>
          </p:cNvSpPr>
          <p:nvPr/>
        </p:nvSpPr>
        <p:spPr bwMode="auto">
          <a:xfrm>
            <a:off x="4525191" y="4295489"/>
            <a:ext cx="3720483" cy="703138"/>
          </a:xfrm>
          <a:custGeom>
            <a:avLst/>
            <a:gdLst>
              <a:gd name="T0" fmla="*/ 1972 w 1972"/>
              <a:gd name="T1" fmla="*/ 185 h 369"/>
              <a:gd name="T2" fmla="*/ 1778 w 1972"/>
              <a:gd name="T3" fmla="*/ 0 h 369"/>
              <a:gd name="T4" fmla="*/ 1778 w 1972"/>
              <a:gd name="T5" fmla="*/ 0 h 369"/>
              <a:gd name="T6" fmla="*/ 0 w 1972"/>
              <a:gd name="T7" fmla="*/ 0 h 369"/>
              <a:gd name="T8" fmla="*/ 0 w 1972"/>
              <a:gd name="T9" fmla="*/ 369 h 369"/>
              <a:gd name="T10" fmla="*/ 1778 w 1972"/>
              <a:gd name="T11" fmla="*/ 369 h 369"/>
              <a:gd name="T12" fmla="*/ 1778 w 1972"/>
              <a:gd name="T13" fmla="*/ 369 h 369"/>
              <a:gd name="T14" fmla="*/ 1972 w 1972"/>
              <a:gd name="T15" fmla="*/ 185 h 3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972" h="369">
                <a:moveTo>
                  <a:pt x="1972" y="185"/>
                </a:moveTo>
                <a:lnTo>
                  <a:pt x="1778" y="0"/>
                </a:lnTo>
                <a:lnTo>
                  <a:pt x="1778" y="0"/>
                </a:lnTo>
                <a:lnTo>
                  <a:pt x="0" y="0"/>
                </a:lnTo>
                <a:lnTo>
                  <a:pt x="0" y="369"/>
                </a:lnTo>
                <a:lnTo>
                  <a:pt x="1778" y="369"/>
                </a:lnTo>
                <a:lnTo>
                  <a:pt x="1778" y="369"/>
                </a:lnTo>
                <a:lnTo>
                  <a:pt x="1972" y="185"/>
                </a:lnTo>
                <a:close/>
              </a:path>
            </a:pathLst>
          </a:custGeom>
          <a:solidFill>
            <a:srgbClr val="6BC2ED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95" name="Freeform 8">
            <a:extLst>
              <a:ext uri="{FF2B5EF4-FFF2-40B4-BE49-F238E27FC236}">
                <a16:creationId xmlns:a16="http://schemas.microsoft.com/office/drawing/2014/main" id="{51968CE1-665A-461A-8CDB-D8B6E4F5C9E9}"/>
              </a:ext>
            </a:extLst>
          </p:cNvPr>
          <p:cNvSpPr>
            <a:spLocks/>
          </p:cNvSpPr>
          <p:nvPr/>
        </p:nvSpPr>
        <p:spPr bwMode="auto">
          <a:xfrm>
            <a:off x="4525191" y="3594304"/>
            <a:ext cx="2854509" cy="701835"/>
          </a:xfrm>
          <a:custGeom>
            <a:avLst/>
            <a:gdLst>
              <a:gd name="T0" fmla="*/ 1513 w 1513"/>
              <a:gd name="T1" fmla="*/ 185 h 372"/>
              <a:gd name="T2" fmla="*/ 1319 w 1513"/>
              <a:gd name="T3" fmla="*/ 0 h 372"/>
              <a:gd name="T4" fmla="*/ 1319 w 1513"/>
              <a:gd name="T5" fmla="*/ 0 h 372"/>
              <a:gd name="T6" fmla="*/ 0 w 1513"/>
              <a:gd name="T7" fmla="*/ 0 h 372"/>
              <a:gd name="T8" fmla="*/ 0 w 1513"/>
              <a:gd name="T9" fmla="*/ 372 h 372"/>
              <a:gd name="T10" fmla="*/ 1319 w 1513"/>
              <a:gd name="T11" fmla="*/ 372 h 372"/>
              <a:gd name="T12" fmla="*/ 1319 w 1513"/>
              <a:gd name="T13" fmla="*/ 369 h 372"/>
              <a:gd name="T14" fmla="*/ 1513 w 1513"/>
              <a:gd name="T15" fmla="*/ 185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513" h="372">
                <a:moveTo>
                  <a:pt x="1513" y="185"/>
                </a:moveTo>
                <a:lnTo>
                  <a:pt x="1319" y="0"/>
                </a:lnTo>
                <a:lnTo>
                  <a:pt x="1319" y="0"/>
                </a:lnTo>
                <a:lnTo>
                  <a:pt x="0" y="0"/>
                </a:lnTo>
                <a:lnTo>
                  <a:pt x="0" y="372"/>
                </a:lnTo>
                <a:lnTo>
                  <a:pt x="1319" y="372"/>
                </a:lnTo>
                <a:lnTo>
                  <a:pt x="1319" y="369"/>
                </a:lnTo>
                <a:lnTo>
                  <a:pt x="1513" y="185"/>
                </a:lnTo>
                <a:close/>
              </a:path>
            </a:pathLst>
          </a:custGeom>
          <a:solidFill>
            <a:srgbClr val="6BC2ED">
              <a:lumMod val="60000"/>
              <a:lumOff val="40000"/>
            </a:srgb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96" name="Freeform 9">
            <a:extLst>
              <a:ext uri="{FF2B5EF4-FFF2-40B4-BE49-F238E27FC236}">
                <a16:creationId xmlns:a16="http://schemas.microsoft.com/office/drawing/2014/main" id="{167E432C-8552-430D-A32E-1D64D78884C8}"/>
              </a:ext>
            </a:extLst>
          </p:cNvPr>
          <p:cNvSpPr>
            <a:spLocks/>
          </p:cNvSpPr>
          <p:nvPr/>
        </p:nvSpPr>
        <p:spPr bwMode="auto">
          <a:xfrm>
            <a:off x="4525190" y="1495731"/>
            <a:ext cx="3452577" cy="705043"/>
          </a:xfrm>
          <a:custGeom>
            <a:avLst/>
            <a:gdLst>
              <a:gd name="T0" fmla="*/ 1726 w 1726"/>
              <a:gd name="T1" fmla="*/ 185 h 370"/>
              <a:gd name="T2" fmla="*/ 1530 w 1726"/>
              <a:gd name="T3" fmla="*/ 0 h 370"/>
              <a:gd name="T4" fmla="*/ 1530 w 1726"/>
              <a:gd name="T5" fmla="*/ 0 h 370"/>
              <a:gd name="T6" fmla="*/ 0 w 1726"/>
              <a:gd name="T7" fmla="*/ 0 h 370"/>
              <a:gd name="T8" fmla="*/ 0 w 1726"/>
              <a:gd name="T9" fmla="*/ 370 h 370"/>
              <a:gd name="T10" fmla="*/ 1530 w 1726"/>
              <a:gd name="T11" fmla="*/ 370 h 370"/>
              <a:gd name="T12" fmla="*/ 1530 w 1726"/>
              <a:gd name="T13" fmla="*/ 370 h 370"/>
              <a:gd name="T14" fmla="*/ 1726 w 1726"/>
              <a:gd name="T15" fmla="*/ 185 h 3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726" h="370">
                <a:moveTo>
                  <a:pt x="1726" y="185"/>
                </a:moveTo>
                <a:lnTo>
                  <a:pt x="1530" y="0"/>
                </a:lnTo>
                <a:lnTo>
                  <a:pt x="1530" y="0"/>
                </a:lnTo>
                <a:lnTo>
                  <a:pt x="0" y="0"/>
                </a:lnTo>
                <a:lnTo>
                  <a:pt x="0" y="370"/>
                </a:lnTo>
                <a:lnTo>
                  <a:pt x="1530" y="370"/>
                </a:lnTo>
                <a:lnTo>
                  <a:pt x="1530" y="370"/>
                </a:lnTo>
                <a:lnTo>
                  <a:pt x="1726" y="185"/>
                </a:lnTo>
                <a:close/>
              </a:path>
            </a:pathLst>
          </a:custGeom>
          <a:solidFill>
            <a:srgbClr val="6BC2ED">
              <a:lumMod val="75000"/>
            </a:srgb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97" name="Freeform 10">
            <a:extLst>
              <a:ext uri="{FF2B5EF4-FFF2-40B4-BE49-F238E27FC236}">
                <a16:creationId xmlns:a16="http://schemas.microsoft.com/office/drawing/2014/main" id="{A0B4C64E-8C75-4D05-AAE6-6726CB4DC48F}"/>
              </a:ext>
            </a:extLst>
          </p:cNvPr>
          <p:cNvSpPr>
            <a:spLocks/>
          </p:cNvSpPr>
          <p:nvPr/>
        </p:nvSpPr>
        <p:spPr bwMode="auto">
          <a:xfrm>
            <a:off x="4525191" y="794509"/>
            <a:ext cx="3873303" cy="699949"/>
          </a:xfrm>
          <a:custGeom>
            <a:avLst/>
            <a:gdLst>
              <a:gd name="T0" fmla="*/ 2053 w 2053"/>
              <a:gd name="T1" fmla="*/ 187 h 371"/>
              <a:gd name="T2" fmla="*/ 1859 w 2053"/>
              <a:gd name="T3" fmla="*/ 2 h 371"/>
              <a:gd name="T4" fmla="*/ 1859 w 2053"/>
              <a:gd name="T5" fmla="*/ 0 h 371"/>
              <a:gd name="T6" fmla="*/ 0 w 2053"/>
              <a:gd name="T7" fmla="*/ 0 h 371"/>
              <a:gd name="T8" fmla="*/ 0 w 2053"/>
              <a:gd name="T9" fmla="*/ 371 h 371"/>
              <a:gd name="T10" fmla="*/ 1859 w 2053"/>
              <a:gd name="T11" fmla="*/ 371 h 371"/>
              <a:gd name="T12" fmla="*/ 1859 w 2053"/>
              <a:gd name="T13" fmla="*/ 371 h 371"/>
              <a:gd name="T14" fmla="*/ 2053 w 2053"/>
              <a:gd name="T15" fmla="*/ 187 h 3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053" h="371">
                <a:moveTo>
                  <a:pt x="2053" y="187"/>
                </a:moveTo>
                <a:lnTo>
                  <a:pt x="1859" y="2"/>
                </a:lnTo>
                <a:lnTo>
                  <a:pt x="1859" y="0"/>
                </a:lnTo>
                <a:lnTo>
                  <a:pt x="0" y="0"/>
                </a:lnTo>
                <a:lnTo>
                  <a:pt x="0" y="371"/>
                </a:lnTo>
                <a:lnTo>
                  <a:pt x="1859" y="371"/>
                </a:lnTo>
                <a:lnTo>
                  <a:pt x="1859" y="371"/>
                </a:lnTo>
                <a:lnTo>
                  <a:pt x="2053" y="187"/>
                </a:lnTo>
                <a:close/>
              </a:path>
            </a:pathLst>
          </a:custGeom>
          <a:solidFill>
            <a:srgbClr val="6BC2ED">
              <a:lumMod val="50000"/>
            </a:srgb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98" name="Freeform 11">
            <a:extLst>
              <a:ext uri="{FF2B5EF4-FFF2-40B4-BE49-F238E27FC236}">
                <a16:creationId xmlns:a16="http://schemas.microsoft.com/office/drawing/2014/main" id="{D54F4AD3-5D0F-4A26-BECC-F6517EF999FD}"/>
              </a:ext>
            </a:extLst>
          </p:cNvPr>
          <p:cNvSpPr>
            <a:spLocks/>
          </p:cNvSpPr>
          <p:nvPr/>
        </p:nvSpPr>
        <p:spPr bwMode="auto">
          <a:xfrm>
            <a:off x="4525191" y="2196294"/>
            <a:ext cx="3452578" cy="696176"/>
          </a:xfrm>
          <a:custGeom>
            <a:avLst/>
            <a:gdLst>
              <a:gd name="T0" fmla="*/ 1830 w 1830"/>
              <a:gd name="T1" fmla="*/ 185 h 369"/>
              <a:gd name="T2" fmla="*/ 1636 w 1830"/>
              <a:gd name="T3" fmla="*/ 0 h 369"/>
              <a:gd name="T4" fmla="*/ 1636 w 1830"/>
              <a:gd name="T5" fmla="*/ 0 h 369"/>
              <a:gd name="T6" fmla="*/ 0 w 1830"/>
              <a:gd name="T7" fmla="*/ 0 h 369"/>
              <a:gd name="T8" fmla="*/ 0 w 1830"/>
              <a:gd name="T9" fmla="*/ 369 h 369"/>
              <a:gd name="T10" fmla="*/ 1636 w 1830"/>
              <a:gd name="T11" fmla="*/ 369 h 369"/>
              <a:gd name="T12" fmla="*/ 1636 w 1830"/>
              <a:gd name="T13" fmla="*/ 369 h 369"/>
              <a:gd name="T14" fmla="*/ 1830 w 1830"/>
              <a:gd name="T15" fmla="*/ 185 h 3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830" h="369">
                <a:moveTo>
                  <a:pt x="1830" y="185"/>
                </a:moveTo>
                <a:lnTo>
                  <a:pt x="1636" y="0"/>
                </a:lnTo>
                <a:lnTo>
                  <a:pt x="1636" y="0"/>
                </a:lnTo>
                <a:lnTo>
                  <a:pt x="0" y="0"/>
                </a:lnTo>
                <a:lnTo>
                  <a:pt x="0" y="369"/>
                </a:lnTo>
                <a:lnTo>
                  <a:pt x="1636" y="369"/>
                </a:lnTo>
                <a:lnTo>
                  <a:pt x="1636" y="369"/>
                </a:lnTo>
                <a:lnTo>
                  <a:pt x="1830" y="185"/>
                </a:lnTo>
                <a:close/>
              </a:path>
            </a:pathLst>
          </a:custGeom>
          <a:solidFill>
            <a:srgbClr val="6BC2ED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99" name="Freeform 12">
            <a:extLst>
              <a:ext uri="{FF2B5EF4-FFF2-40B4-BE49-F238E27FC236}">
                <a16:creationId xmlns:a16="http://schemas.microsoft.com/office/drawing/2014/main" id="{C898B6EC-A6CD-452D-BD9E-85DD015D75FF}"/>
              </a:ext>
            </a:extLst>
          </p:cNvPr>
          <p:cNvSpPr>
            <a:spLocks/>
          </p:cNvSpPr>
          <p:nvPr/>
        </p:nvSpPr>
        <p:spPr bwMode="auto">
          <a:xfrm>
            <a:off x="4525191" y="2892469"/>
            <a:ext cx="3816019" cy="701835"/>
          </a:xfrm>
          <a:custGeom>
            <a:avLst/>
            <a:gdLst>
              <a:gd name="T0" fmla="*/ 1613 w 1613"/>
              <a:gd name="T1" fmla="*/ 187 h 372"/>
              <a:gd name="T2" fmla="*/ 1418 w 1613"/>
              <a:gd name="T3" fmla="*/ 3 h 372"/>
              <a:gd name="T4" fmla="*/ 1418 w 1613"/>
              <a:gd name="T5" fmla="*/ 0 h 372"/>
              <a:gd name="T6" fmla="*/ 0 w 1613"/>
              <a:gd name="T7" fmla="*/ 0 h 372"/>
              <a:gd name="T8" fmla="*/ 0 w 1613"/>
              <a:gd name="T9" fmla="*/ 372 h 372"/>
              <a:gd name="T10" fmla="*/ 1418 w 1613"/>
              <a:gd name="T11" fmla="*/ 372 h 372"/>
              <a:gd name="T12" fmla="*/ 1418 w 1613"/>
              <a:gd name="T13" fmla="*/ 372 h 372"/>
              <a:gd name="T14" fmla="*/ 1613 w 1613"/>
              <a:gd name="T15" fmla="*/ 187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613" h="372">
                <a:moveTo>
                  <a:pt x="1613" y="187"/>
                </a:moveTo>
                <a:lnTo>
                  <a:pt x="1418" y="3"/>
                </a:lnTo>
                <a:lnTo>
                  <a:pt x="1418" y="0"/>
                </a:lnTo>
                <a:lnTo>
                  <a:pt x="0" y="0"/>
                </a:lnTo>
                <a:lnTo>
                  <a:pt x="0" y="372"/>
                </a:lnTo>
                <a:lnTo>
                  <a:pt x="1418" y="372"/>
                </a:lnTo>
                <a:lnTo>
                  <a:pt x="1418" y="372"/>
                </a:lnTo>
                <a:lnTo>
                  <a:pt x="1613" y="187"/>
                </a:lnTo>
                <a:close/>
              </a:path>
            </a:pathLst>
          </a:custGeom>
          <a:solidFill>
            <a:srgbClr val="6BC2ED">
              <a:lumMod val="75000"/>
            </a:srgb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00" name="Rectangle 199">
            <a:extLst>
              <a:ext uri="{FF2B5EF4-FFF2-40B4-BE49-F238E27FC236}">
                <a16:creationId xmlns:a16="http://schemas.microsoft.com/office/drawing/2014/main" id="{772F334E-9BD0-4C0D-8651-7F474F90A6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19618" y="2888696"/>
            <a:ext cx="499964" cy="179233"/>
          </a:xfrm>
          <a:prstGeom prst="rect">
            <a:avLst/>
          </a:prstGeom>
          <a:solidFill>
            <a:srgbClr val="6BC2ED">
              <a:lumMod val="50000"/>
            </a:srgb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01" name="Freeform 14">
            <a:extLst>
              <a:ext uri="{FF2B5EF4-FFF2-40B4-BE49-F238E27FC236}">
                <a16:creationId xmlns:a16="http://schemas.microsoft.com/office/drawing/2014/main" id="{79DFF983-525E-4642-A9B2-3903E78B7E07}"/>
              </a:ext>
            </a:extLst>
          </p:cNvPr>
          <p:cNvSpPr>
            <a:spLocks/>
          </p:cNvSpPr>
          <p:nvPr/>
        </p:nvSpPr>
        <p:spPr bwMode="auto">
          <a:xfrm>
            <a:off x="3819582" y="798282"/>
            <a:ext cx="711269" cy="2269646"/>
          </a:xfrm>
          <a:custGeom>
            <a:avLst/>
            <a:gdLst>
              <a:gd name="T0" fmla="*/ 0 w 377"/>
              <a:gd name="T1" fmla="*/ 1203 h 1203"/>
              <a:gd name="T2" fmla="*/ 377 w 377"/>
              <a:gd name="T3" fmla="*/ 369 h 1203"/>
              <a:gd name="T4" fmla="*/ 377 w 377"/>
              <a:gd name="T5" fmla="*/ 0 h 1203"/>
              <a:gd name="T6" fmla="*/ 0 w 377"/>
              <a:gd name="T7" fmla="*/ 1108 h 1203"/>
              <a:gd name="T8" fmla="*/ 0 w 377"/>
              <a:gd name="T9" fmla="*/ 1203 h 12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7" h="1203">
                <a:moveTo>
                  <a:pt x="0" y="1203"/>
                </a:moveTo>
                <a:lnTo>
                  <a:pt x="377" y="369"/>
                </a:lnTo>
                <a:lnTo>
                  <a:pt x="377" y="0"/>
                </a:lnTo>
                <a:lnTo>
                  <a:pt x="0" y="1108"/>
                </a:lnTo>
                <a:lnTo>
                  <a:pt x="0" y="1203"/>
                </a:lnTo>
                <a:close/>
              </a:path>
            </a:pathLst>
          </a:custGeom>
          <a:gradFill>
            <a:gsLst>
              <a:gs pos="0">
                <a:srgbClr val="6BC2ED"/>
              </a:gs>
              <a:gs pos="100000">
                <a:srgbClr val="6BC2ED">
                  <a:lumMod val="50000"/>
                </a:srgbClr>
              </a:gs>
            </a:gsLst>
            <a:lin ang="10800000" scaled="1"/>
          </a:gra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02" name="Rectangle 201">
            <a:extLst>
              <a:ext uri="{FF2B5EF4-FFF2-40B4-BE49-F238E27FC236}">
                <a16:creationId xmlns:a16="http://schemas.microsoft.com/office/drawing/2014/main" id="{F501A27B-8C6E-4352-92F4-E839E72F20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19618" y="3067928"/>
            <a:ext cx="499964" cy="173572"/>
          </a:xfrm>
          <a:prstGeom prst="rect">
            <a:avLst/>
          </a:prstGeom>
          <a:solidFill>
            <a:srgbClr val="6BC2ED">
              <a:lumMod val="75000"/>
            </a:srgb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03" name="Freeform 16">
            <a:extLst>
              <a:ext uri="{FF2B5EF4-FFF2-40B4-BE49-F238E27FC236}">
                <a16:creationId xmlns:a16="http://schemas.microsoft.com/office/drawing/2014/main" id="{2C9C6134-9BB5-4B6E-B27B-4DBFBBE73D20}"/>
              </a:ext>
            </a:extLst>
          </p:cNvPr>
          <p:cNvSpPr>
            <a:spLocks/>
          </p:cNvSpPr>
          <p:nvPr/>
        </p:nvSpPr>
        <p:spPr bwMode="auto">
          <a:xfrm>
            <a:off x="3819582" y="1500118"/>
            <a:ext cx="705609" cy="1741383"/>
          </a:xfrm>
          <a:custGeom>
            <a:avLst/>
            <a:gdLst>
              <a:gd name="T0" fmla="*/ 0 w 374"/>
              <a:gd name="T1" fmla="*/ 923 h 923"/>
              <a:gd name="T2" fmla="*/ 374 w 374"/>
              <a:gd name="T3" fmla="*/ 369 h 923"/>
              <a:gd name="T4" fmla="*/ 374 w 374"/>
              <a:gd name="T5" fmla="*/ 0 h 923"/>
              <a:gd name="T6" fmla="*/ 0 w 374"/>
              <a:gd name="T7" fmla="*/ 831 h 923"/>
              <a:gd name="T8" fmla="*/ 0 w 374"/>
              <a:gd name="T9" fmla="*/ 923 h 9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4" h="923">
                <a:moveTo>
                  <a:pt x="0" y="923"/>
                </a:moveTo>
                <a:lnTo>
                  <a:pt x="374" y="369"/>
                </a:lnTo>
                <a:lnTo>
                  <a:pt x="374" y="0"/>
                </a:lnTo>
                <a:lnTo>
                  <a:pt x="0" y="831"/>
                </a:lnTo>
                <a:lnTo>
                  <a:pt x="0" y="923"/>
                </a:lnTo>
                <a:close/>
              </a:path>
            </a:pathLst>
          </a:custGeom>
          <a:gradFill>
            <a:gsLst>
              <a:gs pos="0">
                <a:srgbClr val="6BC2ED"/>
              </a:gs>
              <a:gs pos="100000">
                <a:srgbClr val="6BC2ED">
                  <a:lumMod val="75000"/>
                </a:srgbClr>
              </a:gs>
            </a:gsLst>
            <a:lin ang="10800000" scaled="1"/>
          </a:gra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04" name="Rectangle 203">
            <a:extLst>
              <a:ext uri="{FF2B5EF4-FFF2-40B4-BE49-F238E27FC236}">
                <a16:creationId xmlns:a16="http://schemas.microsoft.com/office/drawing/2014/main" id="{0A7CF5BF-3628-492C-9A5D-08F96A95B3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19618" y="3241501"/>
            <a:ext cx="499964" cy="179233"/>
          </a:xfrm>
          <a:prstGeom prst="rect">
            <a:avLst/>
          </a:prstGeom>
          <a:solidFill>
            <a:srgbClr val="6BC2ED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05" name="Freeform 18">
            <a:extLst>
              <a:ext uri="{FF2B5EF4-FFF2-40B4-BE49-F238E27FC236}">
                <a16:creationId xmlns:a16="http://schemas.microsoft.com/office/drawing/2014/main" id="{642D4A85-203D-48E6-B125-70134E345BD4}"/>
              </a:ext>
            </a:extLst>
          </p:cNvPr>
          <p:cNvSpPr>
            <a:spLocks/>
          </p:cNvSpPr>
          <p:nvPr/>
        </p:nvSpPr>
        <p:spPr bwMode="auto">
          <a:xfrm>
            <a:off x="3819582" y="2196294"/>
            <a:ext cx="705609" cy="1224439"/>
          </a:xfrm>
          <a:custGeom>
            <a:avLst/>
            <a:gdLst>
              <a:gd name="T0" fmla="*/ 0 w 374"/>
              <a:gd name="T1" fmla="*/ 649 h 649"/>
              <a:gd name="T2" fmla="*/ 374 w 374"/>
              <a:gd name="T3" fmla="*/ 369 h 649"/>
              <a:gd name="T4" fmla="*/ 374 w 374"/>
              <a:gd name="T5" fmla="*/ 0 h 649"/>
              <a:gd name="T6" fmla="*/ 0 w 374"/>
              <a:gd name="T7" fmla="*/ 554 h 649"/>
              <a:gd name="T8" fmla="*/ 0 w 374"/>
              <a:gd name="T9" fmla="*/ 649 h 6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4" h="649">
                <a:moveTo>
                  <a:pt x="0" y="649"/>
                </a:moveTo>
                <a:lnTo>
                  <a:pt x="374" y="369"/>
                </a:lnTo>
                <a:lnTo>
                  <a:pt x="374" y="0"/>
                </a:lnTo>
                <a:lnTo>
                  <a:pt x="0" y="554"/>
                </a:lnTo>
                <a:lnTo>
                  <a:pt x="0" y="649"/>
                </a:lnTo>
                <a:close/>
              </a:path>
            </a:pathLst>
          </a:custGeom>
          <a:gradFill>
            <a:gsLst>
              <a:gs pos="0">
                <a:srgbClr val="6BC2ED">
                  <a:lumMod val="40000"/>
                  <a:lumOff val="60000"/>
                </a:srgbClr>
              </a:gs>
              <a:gs pos="100000">
                <a:srgbClr val="6BC2ED"/>
              </a:gs>
            </a:gsLst>
            <a:lin ang="10800000" scaled="1"/>
          </a:gra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06" name="Rectangle 205">
            <a:extLst>
              <a:ext uri="{FF2B5EF4-FFF2-40B4-BE49-F238E27FC236}">
                <a16:creationId xmlns:a16="http://schemas.microsoft.com/office/drawing/2014/main" id="{0B16088E-3571-4971-84EA-A2F05B2365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19618" y="3420732"/>
            <a:ext cx="499964" cy="173572"/>
          </a:xfrm>
          <a:prstGeom prst="rect">
            <a:avLst/>
          </a:prstGeom>
          <a:solidFill>
            <a:srgbClr val="6BC2ED">
              <a:lumMod val="75000"/>
            </a:srgb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07" name="Freeform 20">
            <a:extLst>
              <a:ext uri="{FF2B5EF4-FFF2-40B4-BE49-F238E27FC236}">
                <a16:creationId xmlns:a16="http://schemas.microsoft.com/office/drawing/2014/main" id="{956F06AD-1AE8-42DB-97DE-81259C754BF0}"/>
              </a:ext>
            </a:extLst>
          </p:cNvPr>
          <p:cNvSpPr>
            <a:spLocks/>
          </p:cNvSpPr>
          <p:nvPr/>
        </p:nvSpPr>
        <p:spPr bwMode="auto">
          <a:xfrm>
            <a:off x="3819582" y="2892469"/>
            <a:ext cx="705609" cy="701835"/>
          </a:xfrm>
          <a:custGeom>
            <a:avLst/>
            <a:gdLst>
              <a:gd name="T0" fmla="*/ 0 w 374"/>
              <a:gd name="T1" fmla="*/ 372 h 372"/>
              <a:gd name="T2" fmla="*/ 374 w 374"/>
              <a:gd name="T3" fmla="*/ 372 h 372"/>
              <a:gd name="T4" fmla="*/ 374 w 374"/>
              <a:gd name="T5" fmla="*/ 0 h 372"/>
              <a:gd name="T6" fmla="*/ 0 w 374"/>
              <a:gd name="T7" fmla="*/ 280 h 372"/>
              <a:gd name="T8" fmla="*/ 0 w 374"/>
              <a:gd name="T9" fmla="*/ 372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4" h="372">
                <a:moveTo>
                  <a:pt x="0" y="372"/>
                </a:moveTo>
                <a:lnTo>
                  <a:pt x="374" y="372"/>
                </a:lnTo>
                <a:lnTo>
                  <a:pt x="374" y="0"/>
                </a:lnTo>
                <a:lnTo>
                  <a:pt x="0" y="280"/>
                </a:lnTo>
                <a:lnTo>
                  <a:pt x="0" y="372"/>
                </a:lnTo>
                <a:close/>
              </a:path>
            </a:pathLst>
          </a:custGeom>
          <a:gradFill>
            <a:gsLst>
              <a:gs pos="0">
                <a:srgbClr val="6BC2ED"/>
              </a:gs>
              <a:gs pos="100000">
                <a:srgbClr val="6BC2ED">
                  <a:lumMod val="75000"/>
                </a:srgbClr>
              </a:gs>
            </a:gsLst>
            <a:lin ang="10800000" scaled="1"/>
          </a:gra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08" name="Rectangle 207">
            <a:extLst>
              <a:ext uri="{FF2B5EF4-FFF2-40B4-BE49-F238E27FC236}">
                <a16:creationId xmlns:a16="http://schemas.microsoft.com/office/drawing/2014/main" id="{18DB663F-B6B2-4F03-A63C-8FAE1ED8AB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19618" y="3594304"/>
            <a:ext cx="499964" cy="179233"/>
          </a:xfrm>
          <a:prstGeom prst="rect">
            <a:avLst/>
          </a:prstGeom>
          <a:solidFill>
            <a:srgbClr val="6BC2ED">
              <a:lumMod val="60000"/>
              <a:lumOff val="40000"/>
            </a:srgb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09" name="Freeform 22">
            <a:extLst>
              <a:ext uri="{FF2B5EF4-FFF2-40B4-BE49-F238E27FC236}">
                <a16:creationId xmlns:a16="http://schemas.microsoft.com/office/drawing/2014/main" id="{20424485-B1E0-4133-8787-B6BFFE60AF38}"/>
              </a:ext>
            </a:extLst>
          </p:cNvPr>
          <p:cNvSpPr>
            <a:spLocks/>
          </p:cNvSpPr>
          <p:nvPr/>
        </p:nvSpPr>
        <p:spPr bwMode="auto">
          <a:xfrm>
            <a:off x="3819582" y="3596454"/>
            <a:ext cx="711269" cy="708854"/>
          </a:xfrm>
          <a:custGeom>
            <a:avLst/>
            <a:gdLst>
              <a:gd name="T0" fmla="*/ 0 w 377"/>
              <a:gd name="T1" fmla="*/ 95 h 372"/>
              <a:gd name="T2" fmla="*/ 377 w 377"/>
              <a:gd name="T3" fmla="*/ 372 h 372"/>
              <a:gd name="T4" fmla="*/ 377 w 377"/>
              <a:gd name="T5" fmla="*/ 0 h 372"/>
              <a:gd name="T6" fmla="*/ 0 w 377"/>
              <a:gd name="T7" fmla="*/ 0 h 372"/>
              <a:gd name="T8" fmla="*/ 0 w 377"/>
              <a:gd name="T9" fmla="*/ 95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7" h="372">
                <a:moveTo>
                  <a:pt x="0" y="95"/>
                </a:moveTo>
                <a:lnTo>
                  <a:pt x="377" y="372"/>
                </a:lnTo>
                <a:lnTo>
                  <a:pt x="377" y="0"/>
                </a:lnTo>
                <a:lnTo>
                  <a:pt x="0" y="0"/>
                </a:lnTo>
                <a:lnTo>
                  <a:pt x="0" y="95"/>
                </a:lnTo>
                <a:close/>
              </a:path>
            </a:pathLst>
          </a:custGeom>
          <a:gradFill>
            <a:gsLst>
              <a:gs pos="0">
                <a:srgbClr val="6BC2ED">
                  <a:lumMod val="20000"/>
                  <a:lumOff val="80000"/>
                </a:srgbClr>
              </a:gs>
              <a:gs pos="100000">
                <a:srgbClr val="6BC2ED">
                  <a:lumMod val="60000"/>
                  <a:lumOff val="40000"/>
                </a:srgbClr>
              </a:gs>
            </a:gsLst>
            <a:lin ang="10800000" scaled="1"/>
          </a:gra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10" name="Rectangle 209">
            <a:extLst>
              <a:ext uri="{FF2B5EF4-FFF2-40B4-BE49-F238E27FC236}">
                <a16:creationId xmlns:a16="http://schemas.microsoft.com/office/drawing/2014/main" id="{5437692E-FBEB-4C1F-9469-144ECEA948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19618" y="3773537"/>
            <a:ext cx="499964" cy="173572"/>
          </a:xfrm>
          <a:prstGeom prst="rect">
            <a:avLst/>
          </a:prstGeom>
          <a:solidFill>
            <a:srgbClr val="6BC2ED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11" name="Freeform 24">
            <a:extLst>
              <a:ext uri="{FF2B5EF4-FFF2-40B4-BE49-F238E27FC236}">
                <a16:creationId xmlns:a16="http://schemas.microsoft.com/office/drawing/2014/main" id="{2E29264E-CF59-45F4-9B28-8D70F4E8E3B7}"/>
              </a:ext>
            </a:extLst>
          </p:cNvPr>
          <p:cNvSpPr>
            <a:spLocks/>
          </p:cNvSpPr>
          <p:nvPr/>
        </p:nvSpPr>
        <p:spPr bwMode="auto">
          <a:xfrm>
            <a:off x="3819582" y="3766947"/>
            <a:ext cx="705609" cy="1243276"/>
          </a:xfrm>
          <a:custGeom>
            <a:avLst/>
            <a:gdLst>
              <a:gd name="T0" fmla="*/ 0 w 374"/>
              <a:gd name="T1" fmla="*/ 92 h 646"/>
              <a:gd name="T2" fmla="*/ 374 w 374"/>
              <a:gd name="T3" fmla="*/ 646 h 646"/>
              <a:gd name="T4" fmla="*/ 374 w 374"/>
              <a:gd name="T5" fmla="*/ 277 h 646"/>
              <a:gd name="T6" fmla="*/ 0 w 374"/>
              <a:gd name="T7" fmla="*/ 0 h 646"/>
              <a:gd name="T8" fmla="*/ 0 w 374"/>
              <a:gd name="T9" fmla="*/ 92 h 6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4" h="646">
                <a:moveTo>
                  <a:pt x="0" y="92"/>
                </a:moveTo>
                <a:lnTo>
                  <a:pt x="374" y="646"/>
                </a:lnTo>
                <a:lnTo>
                  <a:pt x="374" y="277"/>
                </a:lnTo>
                <a:lnTo>
                  <a:pt x="0" y="0"/>
                </a:lnTo>
                <a:lnTo>
                  <a:pt x="0" y="92"/>
                </a:lnTo>
                <a:close/>
              </a:path>
            </a:pathLst>
          </a:custGeom>
          <a:gradFill>
            <a:gsLst>
              <a:gs pos="0">
                <a:srgbClr val="6BC2ED">
                  <a:lumMod val="40000"/>
                  <a:lumOff val="60000"/>
                </a:srgbClr>
              </a:gs>
              <a:gs pos="100000">
                <a:srgbClr val="6BC2ED"/>
              </a:gs>
            </a:gsLst>
            <a:lin ang="10800000" scaled="1"/>
          </a:gra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12" name="Rectangle 211">
            <a:extLst>
              <a:ext uri="{FF2B5EF4-FFF2-40B4-BE49-F238E27FC236}">
                <a16:creationId xmlns:a16="http://schemas.microsoft.com/office/drawing/2014/main" id="{AAFE233B-1AF8-444D-A4C1-1B0B94DDE0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19618" y="3947109"/>
            <a:ext cx="499964" cy="179233"/>
          </a:xfrm>
          <a:prstGeom prst="rect">
            <a:avLst/>
          </a:prstGeom>
          <a:solidFill>
            <a:srgbClr val="6BC2ED">
              <a:lumMod val="75000"/>
            </a:srgb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13" name="Freeform 26">
            <a:extLst>
              <a:ext uri="{FF2B5EF4-FFF2-40B4-BE49-F238E27FC236}">
                <a16:creationId xmlns:a16="http://schemas.microsoft.com/office/drawing/2014/main" id="{AB529C5A-E0F6-413D-8432-023525BF594E}"/>
              </a:ext>
            </a:extLst>
          </p:cNvPr>
          <p:cNvSpPr>
            <a:spLocks/>
          </p:cNvSpPr>
          <p:nvPr/>
        </p:nvSpPr>
        <p:spPr bwMode="auto">
          <a:xfrm>
            <a:off x="3819582" y="3947109"/>
            <a:ext cx="705609" cy="1747042"/>
          </a:xfrm>
          <a:custGeom>
            <a:avLst/>
            <a:gdLst>
              <a:gd name="T0" fmla="*/ 0 w 374"/>
              <a:gd name="T1" fmla="*/ 95 h 926"/>
              <a:gd name="T2" fmla="*/ 374 w 374"/>
              <a:gd name="T3" fmla="*/ 926 h 926"/>
              <a:gd name="T4" fmla="*/ 374 w 374"/>
              <a:gd name="T5" fmla="*/ 557 h 926"/>
              <a:gd name="T6" fmla="*/ 0 w 374"/>
              <a:gd name="T7" fmla="*/ 0 h 926"/>
              <a:gd name="T8" fmla="*/ 0 w 374"/>
              <a:gd name="T9" fmla="*/ 95 h 9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4" h="926">
                <a:moveTo>
                  <a:pt x="0" y="95"/>
                </a:moveTo>
                <a:lnTo>
                  <a:pt x="374" y="926"/>
                </a:lnTo>
                <a:lnTo>
                  <a:pt x="374" y="557"/>
                </a:lnTo>
                <a:lnTo>
                  <a:pt x="0" y="0"/>
                </a:lnTo>
                <a:lnTo>
                  <a:pt x="0" y="95"/>
                </a:lnTo>
                <a:close/>
              </a:path>
            </a:pathLst>
          </a:custGeom>
          <a:gradFill>
            <a:gsLst>
              <a:gs pos="0">
                <a:srgbClr val="6BC2ED"/>
              </a:gs>
              <a:gs pos="100000">
                <a:srgbClr val="6BC2ED">
                  <a:lumMod val="75000"/>
                </a:srgbClr>
              </a:gs>
            </a:gsLst>
            <a:lin ang="10800000" scaled="1"/>
          </a:gra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14" name="Rectangle 213">
            <a:extLst>
              <a:ext uri="{FF2B5EF4-FFF2-40B4-BE49-F238E27FC236}">
                <a16:creationId xmlns:a16="http://schemas.microsoft.com/office/drawing/2014/main" id="{EFAAE1DD-55E4-4964-81DA-284BE9A68A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19618" y="4126341"/>
            <a:ext cx="499964" cy="173572"/>
          </a:xfrm>
          <a:prstGeom prst="rect">
            <a:avLst/>
          </a:prstGeom>
          <a:solidFill>
            <a:srgbClr val="6BC2ED">
              <a:lumMod val="40000"/>
              <a:lumOff val="60000"/>
            </a:srgb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15" name="Freeform 28">
            <a:extLst>
              <a:ext uri="{FF2B5EF4-FFF2-40B4-BE49-F238E27FC236}">
                <a16:creationId xmlns:a16="http://schemas.microsoft.com/office/drawing/2014/main" id="{E9CB9EA6-FD3E-4ECC-8052-C44026F9DEB1}"/>
              </a:ext>
            </a:extLst>
          </p:cNvPr>
          <p:cNvSpPr>
            <a:spLocks/>
          </p:cNvSpPr>
          <p:nvPr/>
        </p:nvSpPr>
        <p:spPr bwMode="auto">
          <a:xfrm>
            <a:off x="3819582" y="4126341"/>
            <a:ext cx="705609" cy="2263985"/>
          </a:xfrm>
          <a:custGeom>
            <a:avLst/>
            <a:gdLst>
              <a:gd name="T0" fmla="*/ 0 w 374"/>
              <a:gd name="T1" fmla="*/ 92 h 1200"/>
              <a:gd name="T2" fmla="*/ 374 w 374"/>
              <a:gd name="T3" fmla="*/ 1200 h 1200"/>
              <a:gd name="T4" fmla="*/ 374 w 374"/>
              <a:gd name="T5" fmla="*/ 831 h 1200"/>
              <a:gd name="T6" fmla="*/ 0 w 374"/>
              <a:gd name="T7" fmla="*/ 0 h 1200"/>
              <a:gd name="T8" fmla="*/ 0 w 374"/>
              <a:gd name="T9" fmla="*/ 92 h 1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4" h="1200">
                <a:moveTo>
                  <a:pt x="0" y="92"/>
                </a:moveTo>
                <a:lnTo>
                  <a:pt x="374" y="1200"/>
                </a:lnTo>
                <a:lnTo>
                  <a:pt x="374" y="831"/>
                </a:lnTo>
                <a:lnTo>
                  <a:pt x="0" y="0"/>
                </a:lnTo>
                <a:lnTo>
                  <a:pt x="0" y="92"/>
                </a:lnTo>
                <a:close/>
              </a:path>
            </a:pathLst>
          </a:custGeom>
          <a:gradFill flip="none" rotWithShape="1">
            <a:gsLst>
              <a:gs pos="0">
                <a:srgbClr val="6BC2ED">
                  <a:lumMod val="20000"/>
                  <a:lumOff val="80000"/>
                </a:srgbClr>
              </a:gs>
              <a:gs pos="100000">
                <a:srgbClr val="6BC2ED">
                  <a:lumMod val="60000"/>
                  <a:lumOff val="40000"/>
                </a:srgbClr>
              </a:gs>
            </a:gsLst>
            <a:lin ang="10800000" scaled="1"/>
            <a:tileRect/>
          </a:gra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16" name="TextBox 4">
            <a:extLst>
              <a:ext uri="{FF2B5EF4-FFF2-40B4-BE49-F238E27FC236}">
                <a16:creationId xmlns:a16="http://schemas.microsoft.com/office/drawing/2014/main" id="{5CF5E1B2-CAD0-49BB-BB4A-2C181F2FFE51}"/>
              </a:ext>
            </a:extLst>
          </p:cNvPr>
          <p:cNvSpPr txBox="1"/>
          <p:nvPr/>
        </p:nvSpPr>
        <p:spPr>
          <a:xfrm>
            <a:off x="8422100" y="778280"/>
            <a:ext cx="34928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solidFill>
                  <a:srgbClr val="000000">
                    <a:lumMod val="75000"/>
                    <a:lumOff val="25000"/>
                  </a:srgbClr>
                </a:solidFill>
                <a:ea typeface="Calibri Light" charset="0"/>
                <a:cs typeface="Calibri Light" charset="0"/>
              </a:rPr>
              <a:t>Click the Link to download Web IDE PE</a:t>
            </a:r>
          </a:p>
          <a:p>
            <a:r>
              <a:rPr lang="en-US" sz="1600" kern="0" dirty="0">
                <a:solidFill>
                  <a:srgbClr val="000000">
                    <a:lumMod val="75000"/>
                    <a:lumOff val="25000"/>
                  </a:srgbClr>
                </a:solidFill>
                <a:ea typeface="Calibri Light" charset="0"/>
                <a:cs typeface="Calibri Light" charset="0"/>
                <a:hlinkClick r:id="rId3"/>
              </a:rPr>
              <a:t>https://tools.hana.ondemand.com/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ea typeface="Calibri Light" charset="0"/>
              <a:cs typeface="Calibri Light" charset="0"/>
            </a:endParaRPr>
          </a:p>
        </p:txBody>
      </p:sp>
      <p:sp>
        <p:nvSpPr>
          <p:cNvPr id="218" name="TextBox 44">
            <a:extLst>
              <a:ext uri="{FF2B5EF4-FFF2-40B4-BE49-F238E27FC236}">
                <a16:creationId xmlns:a16="http://schemas.microsoft.com/office/drawing/2014/main" id="{90583DE2-5A6F-4DEA-8BA6-AE199AFFF45A}"/>
              </a:ext>
            </a:extLst>
          </p:cNvPr>
          <p:cNvSpPr txBox="1"/>
          <p:nvPr/>
        </p:nvSpPr>
        <p:spPr>
          <a:xfrm>
            <a:off x="1277687" y="3270459"/>
            <a:ext cx="20051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ea typeface="Calibri Light" charset="0"/>
                <a:cs typeface="Calibri Light" charset="0"/>
              </a:rPr>
              <a:t>Steps to Install Web IDE</a:t>
            </a:r>
          </a:p>
        </p:txBody>
      </p:sp>
      <p:sp>
        <p:nvSpPr>
          <p:cNvPr id="219" name="TextBox 45">
            <a:extLst>
              <a:ext uri="{FF2B5EF4-FFF2-40B4-BE49-F238E27FC236}">
                <a16:creationId xmlns:a16="http://schemas.microsoft.com/office/drawing/2014/main" id="{D82726EF-2CF2-412F-A856-C78C09F5C931}"/>
              </a:ext>
            </a:extLst>
          </p:cNvPr>
          <p:cNvSpPr txBox="1"/>
          <p:nvPr/>
        </p:nvSpPr>
        <p:spPr>
          <a:xfrm>
            <a:off x="4525191" y="944428"/>
            <a:ext cx="5056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rPr>
              <a:t>01</a:t>
            </a:r>
          </a:p>
        </p:txBody>
      </p:sp>
      <p:sp>
        <p:nvSpPr>
          <p:cNvPr id="220" name="TextBox 46">
            <a:extLst>
              <a:ext uri="{FF2B5EF4-FFF2-40B4-BE49-F238E27FC236}">
                <a16:creationId xmlns:a16="http://schemas.microsoft.com/office/drawing/2014/main" id="{53FB22B2-172A-4CBA-90E9-A293680C6D20}"/>
              </a:ext>
            </a:extLst>
          </p:cNvPr>
          <p:cNvSpPr txBox="1"/>
          <p:nvPr/>
        </p:nvSpPr>
        <p:spPr>
          <a:xfrm>
            <a:off x="4525191" y="1641661"/>
            <a:ext cx="5056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rPr>
              <a:t>02</a:t>
            </a:r>
          </a:p>
        </p:txBody>
      </p:sp>
      <p:sp>
        <p:nvSpPr>
          <p:cNvPr id="221" name="TextBox 47">
            <a:extLst>
              <a:ext uri="{FF2B5EF4-FFF2-40B4-BE49-F238E27FC236}">
                <a16:creationId xmlns:a16="http://schemas.microsoft.com/office/drawing/2014/main" id="{B5A600C1-302C-4622-9CD2-89F4BC38B43B}"/>
              </a:ext>
            </a:extLst>
          </p:cNvPr>
          <p:cNvSpPr txBox="1"/>
          <p:nvPr/>
        </p:nvSpPr>
        <p:spPr>
          <a:xfrm>
            <a:off x="4525191" y="2346600"/>
            <a:ext cx="5056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rPr>
              <a:t>03</a:t>
            </a:r>
          </a:p>
        </p:txBody>
      </p:sp>
      <p:sp>
        <p:nvSpPr>
          <p:cNvPr id="222" name="TextBox 48">
            <a:extLst>
              <a:ext uri="{FF2B5EF4-FFF2-40B4-BE49-F238E27FC236}">
                <a16:creationId xmlns:a16="http://schemas.microsoft.com/office/drawing/2014/main" id="{212DF7EB-ADA1-499C-B758-E017D1D548B1}"/>
              </a:ext>
            </a:extLst>
          </p:cNvPr>
          <p:cNvSpPr txBox="1"/>
          <p:nvPr/>
        </p:nvSpPr>
        <p:spPr>
          <a:xfrm>
            <a:off x="4525191" y="3041444"/>
            <a:ext cx="5056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rPr>
              <a:t>04</a:t>
            </a:r>
          </a:p>
        </p:txBody>
      </p:sp>
      <p:sp>
        <p:nvSpPr>
          <p:cNvPr id="223" name="TextBox 49">
            <a:extLst>
              <a:ext uri="{FF2B5EF4-FFF2-40B4-BE49-F238E27FC236}">
                <a16:creationId xmlns:a16="http://schemas.microsoft.com/office/drawing/2014/main" id="{479762CE-6DDC-4C89-BC66-1DF627266BBE}"/>
              </a:ext>
            </a:extLst>
          </p:cNvPr>
          <p:cNvSpPr txBox="1"/>
          <p:nvPr/>
        </p:nvSpPr>
        <p:spPr>
          <a:xfrm>
            <a:off x="4525191" y="3746190"/>
            <a:ext cx="5056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rPr>
              <a:t>05</a:t>
            </a:r>
          </a:p>
        </p:txBody>
      </p:sp>
      <p:sp>
        <p:nvSpPr>
          <p:cNvPr id="224" name="TextBox 50">
            <a:extLst>
              <a:ext uri="{FF2B5EF4-FFF2-40B4-BE49-F238E27FC236}">
                <a16:creationId xmlns:a16="http://schemas.microsoft.com/office/drawing/2014/main" id="{42A909E8-26F5-4B40-BC6E-AFBADA61F750}"/>
              </a:ext>
            </a:extLst>
          </p:cNvPr>
          <p:cNvSpPr txBox="1"/>
          <p:nvPr/>
        </p:nvSpPr>
        <p:spPr>
          <a:xfrm>
            <a:off x="4525191" y="4455851"/>
            <a:ext cx="5056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rPr>
              <a:t>06</a:t>
            </a:r>
          </a:p>
        </p:txBody>
      </p:sp>
      <p:sp>
        <p:nvSpPr>
          <p:cNvPr id="225" name="TextBox 51">
            <a:extLst>
              <a:ext uri="{FF2B5EF4-FFF2-40B4-BE49-F238E27FC236}">
                <a16:creationId xmlns:a16="http://schemas.microsoft.com/office/drawing/2014/main" id="{B7E42E6C-BB50-4074-8940-6707F21C3009}"/>
              </a:ext>
            </a:extLst>
          </p:cNvPr>
          <p:cNvSpPr txBox="1"/>
          <p:nvPr/>
        </p:nvSpPr>
        <p:spPr>
          <a:xfrm>
            <a:off x="4525191" y="5149209"/>
            <a:ext cx="5056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rPr>
              <a:t>07</a:t>
            </a:r>
          </a:p>
        </p:txBody>
      </p:sp>
      <p:sp>
        <p:nvSpPr>
          <p:cNvPr id="226" name="TextBox 52">
            <a:extLst>
              <a:ext uri="{FF2B5EF4-FFF2-40B4-BE49-F238E27FC236}">
                <a16:creationId xmlns:a16="http://schemas.microsoft.com/office/drawing/2014/main" id="{45F601FD-085F-4E1D-A0B8-50FE60633007}"/>
              </a:ext>
            </a:extLst>
          </p:cNvPr>
          <p:cNvSpPr txBox="1"/>
          <p:nvPr/>
        </p:nvSpPr>
        <p:spPr>
          <a:xfrm>
            <a:off x="4525191" y="5844531"/>
            <a:ext cx="5056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rPr>
              <a:t>08</a:t>
            </a:r>
          </a:p>
        </p:txBody>
      </p:sp>
      <p:sp>
        <p:nvSpPr>
          <p:cNvPr id="236" name="TextBox 86">
            <a:extLst>
              <a:ext uri="{FF2B5EF4-FFF2-40B4-BE49-F238E27FC236}">
                <a16:creationId xmlns:a16="http://schemas.microsoft.com/office/drawing/2014/main" id="{A3B92523-FD10-49A6-BDB2-B2B81D2A4FE7}"/>
              </a:ext>
            </a:extLst>
          </p:cNvPr>
          <p:cNvSpPr txBox="1"/>
          <p:nvPr/>
        </p:nvSpPr>
        <p:spPr>
          <a:xfrm>
            <a:off x="5025155" y="1622662"/>
            <a:ext cx="3015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Paste the file in  c:/MyWebIDE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37" name="TextBox 87">
            <a:extLst>
              <a:ext uri="{FF2B5EF4-FFF2-40B4-BE49-F238E27FC236}">
                <a16:creationId xmlns:a16="http://schemas.microsoft.com/office/drawing/2014/main" id="{C0A6CA75-3D46-4A14-A961-EDD365C7928E}"/>
              </a:ext>
            </a:extLst>
          </p:cNvPr>
          <p:cNvSpPr txBox="1"/>
          <p:nvPr/>
        </p:nvSpPr>
        <p:spPr>
          <a:xfrm>
            <a:off x="5083487" y="2375105"/>
            <a:ext cx="2750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rPr>
              <a:t>Open</a:t>
            </a:r>
            <a:r>
              <a:rPr lang="en-US" sz="18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 the extracted folder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38" name="TextBox 88">
            <a:extLst>
              <a:ext uri="{FF2B5EF4-FFF2-40B4-BE49-F238E27FC236}">
                <a16:creationId xmlns:a16="http://schemas.microsoft.com/office/drawing/2014/main" id="{69945318-1725-4104-8BAA-B967241D313B}"/>
              </a:ext>
            </a:extLst>
          </p:cNvPr>
          <p:cNvSpPr txBox="1"/>
          <p:nvPr/>
        </p:nvSpPr>
        <p:spPr>
          <a:xfrm>
            <a:off x="5104401" y="3074109"/>
            <a:ext cx="3236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Run Orion.exe as administrator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39" name="TextBox 89">
            <a:extLst>
              <a:ext uri="{FF2B5EF4-FFF2-40B4-BE49-F238E27FC236}">
                <a16:creationId xmlns:a16="http://schemas.microsoft.com/office/drawing/2014/main" id="{13B710A9-5856-4FBF-9D28-0F2E7C3A03D4}"/>
              </a:ext>
            </a:extLst>
          </p:cNvPr>
          <p:cNvSpPr txBox="1"/>
          <p:nvPr/>
        </p:nvSpPr>
        <p:spPr>
          <a:xfrm>
            <a:off x="5122605" y="3759426"/>
            <a:ext cx="2038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Create a shortcut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40" name="TextBox 90">
            <a:extLst>
              <a:ext uri="{FF2B5EF4-FFF2-40B4-BE49-F238E27FC236}">
                <a16:creationId xmlns:a16="http://schemas.microsoft.com/office/drawing/2014/main" id="{B30B18CA-CFAA-4300-B26B-B95FD8D1BE69}"/>
              </a:ext>
            </a:extLst>
          </p:cNvPr>
          <p:cNvSpPr txBox="1"/>
          <p:nvPr/>
        </p:nvSpPr>
        <p:spPr>
          <a:xfrm>
            <a:off x="5147735" y="4477781"/>
            <a:ext cx="2519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rPr>
              <a:t>Now start the Orion</a:t>
            </a:r>
            <a:r>
              <a:rPr lang="en-US" sz="18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.exe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41" name="TextBox 91">
            <a:extLst>
              <a:ext uri="{FF2B5EF4-FFF2-40B4-BE49-F238E27FC236}">
                <a16:creationId xmlns:a16="http://schemas.microsoft.com/office/drawing/2014/main" id="{61F43F69-05C5-4F03-BF0F-9994AA55F396}"/>
              </a:ext>
            </a:extLst>
          </p:cNvPr>
          <p:cNvSpPr txBox="1"/>
          <p:nvPr/>
        </p:nvSpPr>
        <p:spPr>
          <a:xfrm>
            <a:off x="5210630" y="5176786"/>
            <a:ext cx="2760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rPr>
              <a:t>Don’t close the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rPr>
              <a:t>cmd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rPr>
              <a:t> window</a:t>
            </a:r>
          </a:p>
        </p:txBody>
      </p:sp>
      <p:sp>
        <p:nvSpPr>
          <p:cNvPr id="242" name="TextBox 92">
            <a:extLst>
              <a:ext uri="{FF2B5EF4-FFF2-40B4-BE49-F238E27FC236}">
                <a16:creationId xmlns:a16="http://schemas.microsoft.com/office/drawing/2014/main" id="{6FB95D82-1F93-442D-A8DC-5BBEDCD6DC6C}"/>
              </a:ext>
            </a:extLst>
          </p:cNvPr>
          <p:cNvSpPr txBox="1"/>
          <p:nvPr/>
        </p:nvSpPr>
        <p:spPr>
          <a:xfrm>
            <a:off x="5210630" y="5848967"/>
            <a:ext cx="2055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rPr>
              <a:t>Go to Browser</a:t>
            </a:r>
          </a:p>
        </p:txBody>
      </p:sp>
      <p:sp>
        <p:nvSpPr>
          <p:cNvPr id="243" name="TextBox 96">
            <a:extLst>
              <a:ext uri="{FF2B5EF4-FFF2-40B4-BE49-F238E27FC236}">
                <a16:creationId xmlns:a16="http://schemas.microsoft.com/office/drawing/2014/main" id="{60CB8082-3E2C-4DA1-B19A-DB0E0A9A41FB}"/>
              </a:ext>
            </a:extLst>
          </p:cNvPr>
          <p:cNvSpPr txBox="1"/>
          <p:nvPr/>
        </p:nvSpPr>
        <p:spPr>
          <a:xfrm>
            <a:off x="8200214" y="1573940"/>
            <a:ext cx="31804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ea typeface="Calibri Light" charset="0"/>
                <a:cs typeface="Calibri Light" charset="0"/>
              </a:rPr>
              <a:t>Extract the file in the folder using </a:t>
            </a:r>
          </a:p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kern="0" dirty="0">
                <a:solidFill>
                  <a:srgbClr val="000000">
                    <a:lumMod val="75000"/>
                    <a:lumOff val="25000"/>
                  </a:srgbClr>
                </a:solidFill>
                <a:ea typeface="Calibri Light" charset="0"/>
                <a:cs typeface="Calibri Light" charset="0"/>
              </a:rPr>
              <a:t>WinRAR software (it will take 5-10 min)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ea typeface="Calibri Light" charset="0"/>
              <a:cs typeface="Calibri Light" charset="0"/>
            </a:endParaRPr>
          </a:p>
        </p:txBody>
      </p:sp>
      <p:sp>
        <p:nvSpPr>
          <p:cNvPr id="244" name="TextBox 97">
            <a:extLst>
              <a:ext uri="{FF2B5EF4-FFF2-40B4-BE49-F238E27FC236}">
                <a16:creationId xmlns:a16="http://schemas.microsoft.com/office/drawing/2014/main" id="{E2E02282-C59A-436E-8F06-7850328A05FB}"/>
              </a:ext>
            </a:extLst>
          </p:cNvPr>
          <p:cNvSpPr txBox="1"/>
          <p:nvPr/>
        </p:nvSpPr>
        <p:spPr>
          <a:xfrm>
            <a:off x="8061480" y="2176364"/>
            <a:ext cx="357633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ea typeface="Calibri Light" charset="0"/>
                <a:cs typeface="Calibri Light" charset="0"/>
              </a:rPr>
              <a:t>After extraction we will see a folder named eclipse  and inside it </a:t>
            </a:r>
            <a:r>
              <a:rPr lang="en-US" sz="1400" dirty="0">
                <a:solidFill>
                  <a:srgbClr val="000000">
                    <a:lumMod val="75000"/>
                    <a:lumOff val="25000"/>
                  </a:srgbClr>
                </a:solidFill>
                <a:ea typeface="Calibri Light" charset="0"/>
                <a:cs typeface="Calibri Light" charset="0"/>
              </a:rPr>
              <a:t>there is a file named </a:t>
            </a:r>
            <a:r>
              <a:rPr lang="en-US" sz="1400" b="1" dirty="0">
                <a:solidFill>
                  <a:srgbClr val="000000">
                    <a:lumMod val="75000"/>
                    <a:lumOff val="25000"/>
                  </a:srgbClr>
                </a:solidFill>
                <a:ea typeface="Calibri Light" charset="0"/>
                <a:cs typeface="Calibri Light" charset="0"/>
              </a:rPr>
              <a:t>orion.exe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ea typeface="Calibri Light" charset="0"/>
              <a:cs typeface="Calibri Light" charset="0"/>
            </a:endParaRPr>
          </a:p>
        </p:txBody>
      </p:sp>
      <p:sp>
        <p:nvSpPr>
          <p:cNvPr id="245" name="TextBox 98">
            <a:extLst>
              <a:ext uri="{FF2B5EF4-FFF2-40B4-BE49-F238E27FC236}">
                <a16:creationId xmlns:a16="http://schemas.microsoft.com/office/drawing/2014/main" id="{3E1468A4-34B5-42DA-8C5A-34C661EEC823}"/>
              </a:ext>
            </a:extLst>
          </p:cNvPr>
          <p:cNvSpPr txBox="1"/>
          <p:nvPr/>
        </p:nvSpPr>
        <p:spPr>
          <a:xfrm>
            <a:off x="8446925" y="2993277"/>
            <a:ext cx="28589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>
                <a:solidFill>
                  <a:srgbClr val="000000">
                    <a:lumMod val="75000"/>
                    <a:lumOff val="25000"/>
                  </a:srgbClr>
                </a:solidFill>
                <a:ea typeface="Calibri Light" charset="0"/>
                <a:cs typeface="Calibri Light" charset="0"/>
              </a:rPr>
              <a:t>Right click on orion.exe and run it as </a:t>
            </a:r>
          </a:p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ea typeface="Calibri Light" charset="0"/>
                <a:cs typeface="Calibri Light" charset="0"/>
              </a:rPr>
              <a:t>Administrator and press OK</a:t>
            </a:r>
          </a:p>
        </p:txBody>
      </p:sp>
      <p:sp>
        <p:nvSpPr>
          <p:cNvPr id="246" name="TextBox 99">
            <a:extLst>
              <a:ext uri="{FF2B5EF4-FFF2-40B4-BE49-F238E27FC236}">
                <a16:creationId xmlns:a16="http://schemas.microsoft.com/office/drawing/2014/main" id="{F084A544-D7C8-4C3C-AB48-0AC2798CF614}"/>
              </a:ext>
            </a:extLst>
          </p:cNvPr>
          <p:cNvSpPr txBox="1"/>
          <p:nvPr/>
        </p:nvSpPr>
        <p:spPr>
          <a:xfrm>
            <a:off x="7475236" y="3708076"/>
            <a:ext cx="38154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ea typeface="Calibri Light" charset="0"/>
                <a:cs typeface="Calibri Light" charset="0"/>
              </a:rPr>
              <a:t>Create a Shortcut of Orion</a:t>
            </a:r>
            <a:r>
              <a:rPr lang="en-US" sz="1400" kern="0" dirty="0">
                <a:solidFill>
                  <a:srgbClr val="000000">
                    <a:lumMod val="75000"/>
                    <a:lumOff val="25000"/>
                  </a:srgbClr>
                </a:solidFill>
                <a:ea typeface="Calibri Light" charset="0"/>
                <a:cs typeface="Calibri Light" charset="0"/>
              </a:rPr>
              <a:t>.exe on the desktop for </a:t>
            </a:r>
          </a:p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ea typeface="Calibri Light" charset="0"/>
                <a:cs typeface="Calibri Light" charset="0"/>
              </a:rPr>
              <a:t>the your</a:t>
            </a:r>
            <a:r>
              <a:rPr lang="en-US" sz="1400" kern="0" dirty="0">
                <a:solidFill>
                  <a:srgbClr val="000000">
                    <a:lumMod val="75000"/>
                    <a:lumOff val="25000"/>
                  </a:srgbClr>
                </a:solidFill>
                <a:ea typeface="Calibri Light" charset="0"/>
                <a:cs typeface="Calibri Light" charset="0"/>
              </a:rPr>
              <a:t> convenience. (Optional)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ea typeface="Calibri Light" charset="0"/>
              <a:cs typeface="Calibri Light" charset="0"/>
            </a:endParaRPr>
          </a:p>
        </p:txBody>
      </p:sp>
      <p:sp>
        <p:nvSpPr>
          <p:cNvPr id="247" name="TextBox 100">
            <a:extLst>
              <a:ext uri="{FF2B5EF4-FFF2-40B4-BE49-F238E27FC236}">
                <a16:creationId xmlns:a16="http://schemas.microsoft.com/office/drawing/2014/main" id="{9C99469B-FFE8-421C-AEDC-8D87D3875837}"/>
              </a:ext>
            </a:extLst>
          </p:cNvPr>
          <p:cNvSpPr txBox="1"/>
          <p:nvPr/>
        </p:nvSpPr>
        <p:spPr>
          <a:xfrm>
            <a:off x="8341210" y="4444217"/>
            <a:ext cx="33032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ea typeface="Calibri Light" charset="0"/>
                <a:cs typeface="Calibri Light" charset="0"/>
              </a:rPr>
              <a:t>Start the Orion</a:t>
            </a:r>
            <a:r>
              <a:rPr lang="en-US" sz="1400" dirty="0">
                <a:solidFill>
                  <a:srgbClr val="000000">
                    <a:lumMod val="75000"/>
                    <a:lumOff val="25000"/>
                  </a:srgbClr>
                </a:solidFill>
                <a:ea typeface="Calibri Light" charset="0"/>
                <a:cs typeface="Calibri Light" charset="0"/>
              </a:rPr>
              <a:t>.exe by double clicking on it.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ea typeface="Calibri Light" charset="0"/>
              <a:cs typeface="Calibri Light" charset="0"/>
            </a:endParaRPr>
          </a:p>
        </p:txBody>
      </p:sp>
      <p:sp>
        <p:nvSpPr>
          <p:cNvPr id="248" name="TextBox 101">
            <a:extLst>
              <a:ext uri="{FF2B5EF4-FFF2-40B4-BE49-F238E27FC236}">
                <a16:creationId xmlns:a16="http://schemas.microsoft.com/office/drawing/2014/main" id="{416B0019-4354-44C2-968C-57ED6F284E42}"/>
              </a:ext>
            </a:extLst>
          </p:cNvPr>
          <p:cNvSpPr txBox="1"/>
          <p:nvPr/>
        </p:nvSpPr>
        <p:spPr>
          <a:xfrm>
            <a:off x="8049700" y="5111463"/>
            <a:ext cx="34996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ea typeface="Calibri Light" charset="0"/>
                <a:cs typeface="Calibri Light" charset="0"/>
              </a:rPr>
              <a:t>Do not close the command window once it is </a:t>
            </a:r>
          </a:p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kern="0" dirty="0">
                <a:solidFill>
                  <a:srgbClr val="000000">
                    <a:lumMod val="75000"/>
                    <a:lumOff val="25000"/>
                  </a:srgbClr>
                </a:solidFill>
                <a:ea typeface="Calibri Light" charset="0"/>
                <a:cs typeface="Calibri Light" charset="0"/>
              </a:rPr>
              <a:t>Started.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ea typeface="Calibri Light" charset="0"/>
              <a:cs typeface="Calibri Light" charset="0"/>
            </a:endParaRPr>
          </a:p>
        </p:txBody>
      </p:sp>
      <p:sp>
        <p:nvSpPr>
          <p:cNvPr id="249" name="TextBox 102">
            <a:extLst>
              <a:ext uri="{FF2B5EF4-FFF2-40B4-BE49-F238E27FC236}">
                <a16:creationId xmlns:a16="http://schemas.microsoft.com/office/drawing/2014/main" id="{4CFF7EC7-0AAA-4FCC-B2C3-0C4C887967EF}"/>
              </a:ext>
            </a:extLst>
          </p:cNvPr>
          <p:cNvSpPr txBox="1"/>
          <p:nvPr/>
        </p:nvSpPr>
        <p:spPr>
          <a:xfrm>
            <a:off x="7543156" y="5806618"/>
            <a:ext cx="447789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ea typeface="Calibri Light" charset="0"/>
                <a:cs typeface="Calibri Light" charset="0"/>
              </a:rPr>
              <a:t>Once the orion.exe is started go to your browser and</a:t>
            </a:r>
          </a:p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>
                <a:solidFill>
                  <a:srgbClr val="000000">
                    <a:lumMod val="75000"/>
                    <a:lumOff val="25000"/>
                  </a:srgbClr>
                </a:solidFill>
                <a:ea typeface="Calibri Light" charset="0"/>
                <a:cs typeface="Calibri Light" charset="0"/>
              </a:rPr>
              <a:t>Open link</a:t>
            </a:r>
            <a:r>
              <a:rPr lang="en-US" sz="1600" dirty="0">
                <a:solidFill>
                  <a:srgbClr val="000000">
                    <a:lumMod val="75000"/>
                    <a:lumOff val="25000"/>
                  </a:srgbClr>
                </a:solidFill>
                <a:ea typeface="Calibri Light" charset="0"/>
                <a:cs typeface="Calibri Light" charset="0"/>
              </a:rPr>
              <a:t>:- </a:t>
            </a:r>
            <a:r>
              <a:rPr lang="en-US" sz="1600" dirty="0">
                <a:hlinkClick r:id="rId4" tooltip="http://localhost:8080/webide/index.html"/>
              </a:rPr>
              <a:t>http://localhost:8080/webide/index.html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ea typeface="Calibri Light" charset="0"/>
              <a:cs typeface="Calibri Light" charset="0"/>
            </a:endParaRPr>
          </a:p>
        </p:txBody>
      </p:sp>
      <p:cxnSp>
        <p:nvCxnSpPr>
          <p:cNvPr id="250" name="Straight Connector 249">
            <a:extLst>
              <a:ext uri="{FF2B5EF4-FFF2-40B4-BE49-F238E27FC236}">
                <a16:creationId xmlns:a16="http://schemas.microsoft.com/office/drawing/2014/main" id="{7443854D-5164-494E-AA65-AED193A13BAF}"/>
              </a:ext>
            </a:extLst>
          </p:cNvPr>
          <p:cNvCxnSpPr/>
          <p:nvPr/>
        </p:nvCxnSpPr>
        <p:spPr>
          <a:xfrm flipV="1">
            <a:off x="4525191" y="1487548"/>
            <a:ext cx="6892195" cy="3045"/>
          </a:xfrm>
          <a:prstGeom prst="line">
            <a:avLst/>
          </a:prstGeom>
          <a:noFill/>
          <a:ln w="9525" cap="flat" cmpd="sng" algn="ctr">
            <a:solidFill>
              <a:srgbClr val="6BC2ED">
                <a:lumMod val="40000"/>
                <a:lumOff val="60000"/>
              </a:srgbClr>
            </a:solidFill>
            <a:prstDash val="solid"/>
          </a:ln>
          <a:effectLst/>
        </p:spPr>
      </p:cxnSp>
      <p:cxnSp>
        <p:nvCxnSpPr>
          <p:cNvPr id="251" name="Straight Connector 250">
            <a:extLst>
              <a:ext uri="{FF2B5EF4-FFF2-40B4-BE49-F238E27FC236}">
                <a16:creationId xmlns:a16="http://schemas.microsoft.com/office/drawing/2014/main" id="{828C1FA2-364D-432B-B7A0-3597588F91FE}"/>
              </a:ext>
            </a:extLst>
          </p:cNvPr>
          <p:cNvCxnSpPr/>
          <p:nvPr/>
        </p:nvCxnSpPr>
        <p:spPr>
          <a:xfrm flipV="1">
            <a:off x="4525191" y="2188837"/>
            <a:ext cx="6892195" cy="3045"/>
          </a:xfrm>
          <a:prstGeom prst="line">
            <a:avLst/>
          </a:prstGeom>
          <a:noFill/>
          <a:ln w="9525" cap="flat" cmpd="sng" algn="ctr">
            <a:solidFill>
              <a:srgbClr val="6BC2ED">
                <a:lumMod val="40000"/>
                <a:lumOff val="60000"/>
              </a:srgbClr>
            </a:solidFill>
            <a:prstDash val="solid"/>
          </a:ln>
          <a:effectLst/>
        </p:spPr>
      </p:cxnSp>
      <p:cxnSp>
        <p:nvCxnSpPr>
          <p:cNvPr id="252" name="Straight Connector 251">
            <a:extLst>
              <a:ext uri="{FF2B5EF4-FFF2-40B4-BE49-F238E27FC236}">
                <a16:creationId xmlns:a16="http://schemas.microsoft.com/office/drawing/2014/main" id="{5CB16680-D95D-405E-95B5-D4257086ACF9}"/>
              </a:ext>
            </a:extLst>
          </p:cNvPr>
          <p:cNvCxnSpPr/>
          <p:nvPr/>
        </p:nvCxnSpPr>
        <p:spPr>
          <a:xfrm flipV="1">
            <a:off x="4525191" y="2888791"/>
            <a:ext cx="6892195" cy="3045"/>
          </a:xfrm>
          <a:prstGeom prst="line">
            <a:avLst/>
          </a:prstGeom>
          <a:noFill/>
          <a:ln w="9525" cap="flat" cmpd="sng" algn="ctr">
            <a:solidFill>
              <a:srgbClr val="6BC2ED">
                <a:lumMod val="40000"/>
                <a:lumOff val="60000"/>
              </a:srgbClr>
            </a:solidFill>
            <a:prstDash val="solid"/>
          </a:ln>
          <a:effectLst/>
        </p:spPr>
      </p:cxnSp>
      <p:cxnSp>
        <p:nvCxnSpPr>
          <p:cNvPr id="253" name="Straight Connector 252">
            <a:extLst>
              <a:ext uri="{FF2B5EF4-FFF2-40B4-BE49-F238E27FC236}">
                <a16:creationId xmlns:a16="http://schemas.microsoft.com/office/drawing/2014/main" id="{21E7EA84-E1FF-4EA1-AAC6-2CA828A223F4}"/>
              </a:ext>
            </a:extLst>
          </p:cNvPr>
          <p:cNvCxnSpPr/>
          <p:nvPr/>
        </p:nvCxnSpPr>
        <p:spPr>
          <a:xfrm flipV="1">
            <a:off x="4525191" y="3593625"/>
            <a:ext cx="6892195" cy="3045"/>
          </a:xfrm>
          <a:prstGeom prst="line">
            <a:avLst/>
          </a:prstGeom>
          <a:noFill/>
          <a:ln w="9525" cap="flat" cmpd="sng" algn="ctr">
            <a:solidFill>
              <a:srgbClr val="6BC2ED">
                <a:lumMod val="40000"/>
                <a:lumOff val="60000"/>
              </a:srgbClr>
            </a:solidFill>
            <a:prstDash val="solid"/>
          </a:ln>
          <a:effectLst/>
        </p:spPr>
      </p:cxnSp>
      <p:cxnSp>
        <p:nvCxnSpPr>
          <p:cNvPr id="254" name="Straight Connector 253">
            <a:extLst>
              <a:ext uri="{FF2B5EF4-FFF2-40B4-BE49-F238E27FC236}">
                <a16:creationId xmlns:a16="http://schemas.microsoft.com/office/drawing/2014/main" id="{395A6A65-BC5F-488C-B508-2524FE0225C0}"/>
              </a:ext>
            </a:extLst>
          </p:cNvPr>
          <p:cNvCxnSpPr/>
          <p:nvPr/>
        </p:nvCxnSpPr>
        <p:spPr>
          <a:xfrm flipV="1">
            <a:off x="4525191" y="4293736"/>
            <a:ext cx="6892195" cy="3045"/>
          </a:xfrm>
          <a:prstGeom prst="line">
            <a:avLst/>
          </a:prstGeom>
          <a:noFill/>
          <a:ln w="9525" cap="flat" cmpd="sng" algn="ctr">
            <a:solidFill>
              <a:srgbClr val="6BC2ED">
                <a:lumMod val="40000"/>
                <a:lumOff val="60000"/>
              </a:srgbClr>
            </a:solidFill>
            <a:prstDash val="solid"/>
          </a:ln>
          <a:effectLst/>
        </p:spPr>
      </p:cxnSp>
      <p:cxnSp>
        <p:nvCxnSpPr>
          <p:cNvPr id="255" name="Straight Connector 254">
            <a:extLst>
              <a:ext uri="{FF2B5EF4-FFF2-40B4-BE49-F238E27FC236}">
                <a16:creationId xmlns:a16="http://schemas.microsoft.com/office/drawing/2014/main" id="{F75903E2-9B0F-40B8-ADA9-4B395169DB83}"/>
              </a:ext>
            </a:extLst>
          </p:cNvPr>
          <p:cNvCxnSpPr/>
          <p:nvPr/>
        </p:nvCxnSpPr>
        <p:spPr>
          <a:xfrm flipV="1">
            <a:off x="4525191" y="4995951"/>
            <a:ext cx="6892195" cy="3045"/>
          </a:xfrm>
          <a:prstGeom prst="line">
            <a:avLst/>
          </a:prstGeom>
          <a:noFill/>
          <a:ln w="9525" cap="flat" cmpd="sng" algn="ctr">
            <a:solidFill>
              <a:srgbClr val="6BC2ED">
                <a:lumMod val="40000"/>
                <a:lumOff val="60000"/>
              </a:srgbClr>
            </a:solidFill>
            <a:prstDash val="solid"/>
          </a:ln>
          <a:effectLst/>
        </p:spPr>
      </p:cxnSp>
      <p:cxnSp>
        <p:nvCxnSpPr>
          <p:cNvPr id="256" name="Straight Connector 255">
            <a:extLst>
              <a:ext uri="{FF2B5EF4-FFF2-40B4-BE49-F238E27FC236}">
                <a16:creationId xmlns:a16="http://schemas.microsoft.com/office/drawing/2014/main" id="{69429061-66B4-4764-A518-F2DF188D29BC}"/>
              </a:ext>
            </a:extLst>
          </p:cNvPr>
          <p:cNvCxnSpPr/>
          <p:nvPr/>
        </p:nvCxnSpPr>
        <p:spPr>
          <a:xfrm flipV="1">
            <a:off x="4525191" y="5689846"/>
            <a:ext cx="6892195" cy="3045"/>
          </a:xfrm>
          <a:prstGeom prst="line">
            <a:avLst/>
          </a:prstGeom>
          <a:noFill/>
          <a:ln w="9525" cap="flat" cmpd="sng" algn="ctr">
            <a:solidFill>
              <a:srgbClr val="6BC2ED">
                <a:lumMod val="40000"/>
                <a:lumOff val="60000"/>
              </a:srgbClr>
            </a:solidFill>
            <a:prstDash val="solid"/>
          </a:ln>
          <a:effectLst/>
        </p:spPr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D7AE911-957E-474B-9F25-208B1C8CD73C}"/>
              </a:ext>
            </a:extLst>
          </p:cNvPr>
          <p:cNvSpPr txBox="1"/>
          <p:nvPr/>
        </p:nvSpPr>
        <p:spPr>
          <a:xfrm>
            <a:off x="1273631" y="4562449"/>
            <a:ext cx="254376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Prerequisites:-</a:t>
            </a:r>
          </a:p>
          <a:p>
            <a:pPr marL="342900" indent="-342900">
              <a:buAutoNum type="arabicPeriod"/>
            </a:pPr>
            <a:r>
              <a:rPr lang="en-US" sz="1600" dirty="0"/>
              <a:t>Must have </a:t>
            </a:r>
            <a:r>
              <a:rPr lang="en-US" sz="1600" b="1" dirty="0"/>
              <a:t>JDK</a:t>
            </a:r>
            <a:r>
              <a:rPr lang="en-US" sz="1600" dirty="0"/>
              <a:t> 1.8 in System.</a:t>
            </a:r>
          </a:p>
          <a:p>
            <a:pPr marL="342900" indent="-342900">
              <a:buAutoNum type="arabicPeriod"/>
            </a:pPr>
            <a:r>
              <a:rPr lang="en-US" sz="1600" dirty="0"/>
              <a:t>Min 4GB of RAM.</a:t>
            </a:r>
          </a:p>
          <a:p>
            <a:pPr marL="342900" indent="-342900">
              <a:buAutoNum type="arabicPeriod"/>
            </a:pPr>
            <a:r>
              <a:rPr lang="en-US" sz="1600" dirty="0"/>
              <a:t>Must have Installed </a:t>
            </a:r>
            <a:r>
              <a:rPr lang="en-US" sz="1600" dirty="0">
                <a:latin typeface="Calibri" panose="020F0502020204030204" pitchFamily="34" charset="0"/>
                <a:hlinkClick r:id="rId5" tooltip="https://www.win-rar.com/predownload.html?&amp;l=0"/>
              </a:rPr>
              <a:t>WinRAR</a:t>
            </a:r>
            <a:r>
              <a:rPr lang="en-US" sz="1600" dirty="0">
                <a:latin typeface="Calibri" panose="020F0502020204030204" pitchFamily="34" charset="0"/>
              </a:rPr>
              <a:t> in your system</a:t>
            </a:r>
            <a:r>
              <a:rPr lang="en-US" sz="1600" dirty="0"/>
              <a:t>.</a:t>
            </a:r>
          </a:p>
          <a:p>
            <a:pPr marL="342900" indent="-342900">
              <a:buAutoNum type="arabicPeriod"/>
            </a:pPr>
            <a:endParaRPr lang="en-US" sz="1600" dirty="0"/>
          </a:p>
          <a:p>
            <a:endParaRPr lang="en-US" sz="1600" dirty="0"/>
          </a:p>
        </p:txBody>
      </p:sp>
      <p:sp>
        <p:nvSpPr>
          <p:cNvPr id="281" name="TextBox 280">
            <a:extLst>
              <a:ext uri="{FF2B5EF4-FFF2-40B4-BE49-F238E27FC236}">
                <a16:creationId xmlns:a16="http://schemas.microsoft.com/office/drawing/2014/main" id="{EFC68C07-E506-4A06-A0DE-BFB24C33B615}"/>
              </a:ext>
            </a:extLst>
          </p:cNvPr>
          <p:cNvSpPr txBox="1"/>
          <p:nvPr/>
        </p:nvSpPr>
        <p:spPr>
          <a:xfrm>
            <a:off x="5030816" y="953265"/>
            <a:ext cx="2940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Download SAP Web IDE PE</a:t>
            </a:r>
          </a:p>
        </p:txBody>
      </p:sp>
      <p:sp>
        <p:nvSpPr>
          <p:cNvPr id="62" name="Title 3">
            <a:extLst>
              <a:ext uri="{FF2B5EF4-FFF2-40B4-BE49-F238E27FC236}">
                <a16:creationId xmlns:a16="http://schemas.microsoft.com/office/drawing/2014/main" id="{690FA5FF-16F0-4864-87FB-D48F9E88EB03}"/>
              </a:ext>
            </a:extLst>
          </p:cNvPr>
          <p:cNvSpPr txBox="1">
            <a:spLocks/>
          </p:cNvSpPr>
          <p:nvPr/>
        </p:nvSpPr>
        <p:spPr>
          <a:xfrm>
            <a:off x="261763" y="188640"/>
            <a:ext cx="10663411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Installation of the Development Tools</a:t>
            </a:r>
          </a:p>
        </p:txBody>
      </p:sp>
    </p:spTree>
    <p:extLst>
      <p:ext uri="{BB962C8B-B14F-4D97-AF65-F5344CB8AC3E}">
        <p14:creationId xmlns:p14="http://schemas.microsoft.com/office/powerpoint/2010/main" val="30580848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3AD054B-075C-42B8-8D63-FFEAAA58EBE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C63EED3-F895-4547-AB2C-3275990FD756}"/>
              </a:ext>
            </a:extLst>
          </p:cNvPr>
          <p:cNvSpPr txBox="1"/>
          <p:nvPr/>
        </p:nvSpPr>
        <p:spPr>
          <a:xfrm>
            <a:off x="10104584" y="6538954"/>
            <a:ext cx="230909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</a:t>
            </a:r>
            <a:r>
              <a:rPr kumimoji="0" lang="en-US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Oberoy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F41E335F-8CCE-4677-8113-97B21C9E4555}"/>
              </a:ext>
            </a:extLst>
          </p:cNvPr>
          <p:cNvSpPr txBox="1"/>
          <p:nvPr/>
        </p:nvSpPr>
        <p:spPr>
          <a:xfrm>
            <a:off x="261764" y="938368"/>
            <a:ext cx="837738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HTML stands for Hyper Text Markup Language, It is used to design static web content. HTML is developed and designed by org named W3C – World Wide Web Consortium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All the browsers are members of W3C.</a:t>
            </a:r>
          </a:p>
        </p:txBody>
      </p:sp>
      <p:pic>
        <p:nvPicPr>
          <p:cNvPr id="1026" name="Picture 2" descr="HTML5 - Wikipedia">
            <a:extLst>
              <a:ext uri="{FF2B5EF4-FFF2-40B4-BE49-F238E27FC236}">
                <a16:creationId xmlns:a16="http://schemas.microsoft.com/office/drawing/2014/main" id="{097A79FC-1DA7-43F4-B716-43EFCB8A8C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2384" y="249229"/>
            <a:ext cx="1616210" cy="1616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73F150D-5A4B-410A-9584-99245B008852}"/>
              </a:ext>
            </a:extLst>
          </p:cNvPr>
          <p:cNvSpPr txBox="1"/>
          <p:nvPr/>
        </p:nvSpPr>
        <p:spPr>
          <a:xfrm>
            <a:off x="261764" y="2103450"/>
            <a:ext cx="2059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History of HTML</a:t>
            </a:r>
          </a:p>
        </p:txBody>
      </p:sp>
      <p:graphicFrame>
        <p:nvGraphicFramePr>
          <p:cNvPr id="185" name="Table 4">
            <a:extLst>
              <a:ext uri="{FF2B5EF4-FFF2-40B4-BE49-F238E27FC236}">
                <a16:creationId xmlns:a16="http://schemas.microsoft.com/office/drawing/2014/main" id="{6B7BF7AE-5DB8-4836-8184-4F030528F8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7898270"/>
              </p:ext>
            </p:extLst>
          </p:nvPr>
        </p:nvGraphicFramePr>
        <p:xfrm>
          <a:off x="261764" y="2601231"/>
          <a:ext cx="2728288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4144">
                  <a:extLst>
                    <a:ext uri="{9D8B030D-6E8A-4147-A177-3AD203B41FA5}">
                      <a16:colId xmlns:a16="http://schemas.microsoft.com/office/drawing/2014/main" val="597093457"/>
                    </a:ext>
                  </a:extLst>
                </a:gridCol>
                <a:gridCol w="1364144">
                  <a:extLst>
                    <a:ext uri="{9D8B030D-6E8A-4147-A177-3AD203B41FA5}">
                      <a16:colId xmlns:a16="http://schemas.microsoft.com/office/drawing/2014/main" val="676053693"/>
                    </a:ext>
                  </a:extLst>
                </a:gridCol>
              </a:tblGrid>
              <a:tr h="351165">
                <a:tc>
                  <a:txBody>
                    <a:bodyPr/>
                    <a:lstStyle/>
                    <a:p>
                      <a:r>
                        <a:rPr lang="en-US" dirty="0"/>
                        <a:t>Year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Version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0244190"/>
                  </a:ext>
                </a:extLst>
              </a:tr>
              <a:tr h="351165">
                <a:tc>
                  <a:txBody>
                    <a:bodyPr/>
                    <a:lstStyle/>
                    <a:p>
                      <a:r>
                        <a:rPr lang="en-US" dirty="0"/>
                        <a:t>1991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HTML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5731905"/>
                  </a:ext>
                </a:extLst>
              </a:tr>
              <a:tr h="351165">
                <a:tc>
                  <a:txBody>
                    <a:bodyPr/>
                    <a:lstStyle/>
                    <a:p>
                      <a:r>
                        <a:rPr lang="en-US" dirty="0"/>
                        <a:t>1993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HTML 2.0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1967846"/>
                  </a:ext>
                </a:extLst>
              </a:tr>
              <a:tr h="351165">
                <a:tc>
                  <a:txBody>
                    <a:bodyPr/>
                    <a:lstStyle/>
                    <a:p>
                      <a:r>
                        <a:rPr lang="en-US" dirty="0"/>
                        <a:t>1997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XHTML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5206855"/>
                  </a:ext>
                </a:extLst>
              </a:tr>
              <a:tr h="351165">
                <a:tc>
                  <a:txBody>
                    <a:bodyPr/>
                    <a:lstStyle/>
                    <a:p>
                      <a:r>
                        <a:rPr lang="en-US" dirty="0"/>
                        <a:t>1999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HTML 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2403570"/>
                  </a:ext>
                </a:extLst>
              </a:tr>
              <a:tr h="351165">
                <a:tc>
                  <a:txBody>
                    <a:bodyPr/>
                    <a:lstStyle/>
                    <a:p>
                      <a:r>
                        <a:rPr lang="en-US" dirty="0"/>
                        <a:t>2014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HTML 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9353673"/>
                  </a:ext>
                </a:extLst>
              </a:tr>
            </a:tbl>
          </a:graphicData>
        </a:graphic>
      </p:graphicFrame>
      <p:grpSp>
        <p:nvGrpSpPr>
          <p:cNvPr id="317" name="Group 316">
            <a:extLst>
              <a:ext uri="{FF2B5EF4-FFF2-40B4-BE49-F238E27FC236}">
                <a16:creationId xmlns:a16="http://schemas.microsoft.com/office/drawing/2014/main" id="{D83B1C55-98C8-4AD9-848B-BC59FE8FED4D}"/>
              </a:ext>
            </a:extLst>
          </p:cNvPr>
          <p:cNvGrpSpPr/>
          <p:nvPr/>
        </p:nvGrpSpPr>
        <p:grpSpPr>
          <a:xfrm>
            <a:off x="6999504" y="2188970"/>
            <a:ext cx="935276" cy="798166"/>
            <a:chOff x="3502124" y="2204864"/>
            <a:chExt cx="2926887" cy="2880336"/>
          </a:xfrm>
        </p:grpSpPr>
        <p:sp>
          <p:nvSpPr>
            <p:cNvPr id="390" name="Freeform 9">
              <a:extLst>
                <a:ext uri="{FF2B5EF4-FFF2-40B4-BE49-F238E27FC236}">
                  <a16:creationId xmlns:a16="http://schemas.microsoft.com/office/drawing/2014/main" id="{B06BFD07-61C7-4BF8-90C4-ACADEB2A995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66295" y="2204864"/>
              <a:ext cx="1462716" cy="2880336"/>
            </a:xfrm>
            <a:custGeom>
              <a:avLst/>
              <a:gdLst>
                <a:gd name="T0" fmla="*/ 925 w 1052"/>
                <a:gd name="T1" fmla="*/ 1303 h 2071"/>
                <a:gd name="T2" fmla="*/ 1027 w 1052"/>
                <a:gd name="T3" fmla="*/ 952 h 2071"/>
                <a:gd name="T4" fmla="*/ 985 w 1052"/>
                <a:gd name="T5" fmla="*/ 861 h 2071"/>
                <a:gd name="T6" fmla="*/ 941 w 1052"/>
                <a:gd name="T7" fmla="*/ 806 h 2071"/>
                <a:gd name="T8" fmla="*/ 880 w 1052"/>
                <a:gd name="T9" fmla="*/ 757 h 2071"/>
                <a:gd name="T10" fmla="*/ 898 w 1052"/>
                <a:gd name="T11" fmla="*/ 578 h 2071"/>
                <a:gd name="T12" fmla="*/ 881 w 1052"/>
                <a:gd name="T13" fmla="*/ 522 h 2071"/>
                <a:gd name="T14" fmla="*/ 855 w 1052"/>
                <a:gd name="T15" fmla="*/ 471 h 2071"/>
                <a:gd name="T16" fmla="*/ 820 w 1052"/>
                <a:gd name="T17" fmla="*/ 426 h 2071"/>
                <a:gd name="T18" fmla="*/ 777 w 1052"/>
                <a:gd name="T19" fmla="*/ 389 h 2071"/>
                <a:gd name="T20" fmla="*/ 728 w 1052"/>
                <a:gd name="T21" fmla="*/ 360 h 2071"/>
                <a:gd name="T22" fmla="*/ 672 w 1052"/>
                <a:gd name="T23" fmla="*/ 340 h 2071"/>
                <a:gd name="T24" fmla="*/ 17 w 1052"/>
                <a:gd name="T25" fmla="*/ 202 h 2071"/>
                <a:gd name="T26" fmla="*/ 18 w 1052"/>
                <a:gd name="T27" fmla="*/ 1853 h 2071"/>
                <a:gd name="T28" fmla="*/ 428 w 1052"/>
                <a:gd name="T29" fmla="*/ 2064 h 2071"/>
                <a:gd name="T30" fmla="*/ 494 w 1052"/>
                <a:gd name="T31" fmla="*/ 2045 h 2071"/>
                <a:gd name="T32" fmla="*/ 566 w 1052"/>
                <a:gd name="T33" fmla="*/ 2008 h 2071"/>
                <a:gd name="T34" fmla="*/ 620 w 1052"/>
                <a:gd name="T35" fmla="*/ 1964 h 2071"/>
                <a:gd name="T36" fmla="*/ 703 w 1052"/>
                <a:gd name="T37" fmla="*/ 1844 h 2071"/>
                <a:gd name="T38" fmla="*/ 722 w 1052"/>
                <a:gd name="T39" fmla="*/ 1790 h 2071"/>
                <a:gd name="T40" fmla="*/ 733 w 1052"/>
                <a:gd name="T41" fmla="*/ 1716 h 2071"/>
                <a:gd name="T42" fmla="*/ 604 w 1052"/>
                <a:gd name="T43" fmla="*/ 1511 h 2071"/>
                <a:gd name="T44" fmla="*/ 650 w 1052"/>
                <a:gd name="T45" fmla="*/ 1792 h 2071"/>
                <a:gd name="T46" fmla="*/ 626 w 1052"/>
                <a:gd name="T47" fmla="*/ 1845 h 2071"/>
                <a:gd name="T48" fmla="*/ 594 w 1052"/>
                <a:gd name="T49" fmla="*/ 1892 h 2071"/>
                <a:gd name="T50" fmla="*/ 524 w 1052"/>
                <a:gd name="T51" fmla="*/ 1954 h 2071"/>
                <a:gd name="T52" fmla="*/ 471 w 1052"/>
                <a:gd name="T53" fmla="*/ 1981 h 2071"/>
                <a:gd name="T54" fmla="*/ 416 w 1052"/>
                <a:gd name="T55" fmla="*/ 1997 h 2071"/>
                <a:gd name="T56" fmla="*/ 51 w 1052"/>
                <a:gd name="T57" fmla="*/ 1696 h 2071"/>
                <a:gd name="T58" fmla="*/ 324 w 1052"/>
                <a:gd name="T59" fmla="*/ 1422 h 2071"/>
                <a:gd name="T60" fmla="*/ 351 w 1052"/>
                <a:gd name="T61" fmla="*/ 1354 h 2071"/>
                <a:gd name="T62" fmla="*/ 51 w 1052"/>
                <a:gd name="T63" fmla="*/ 1184 h 2071"/>
                <a:gd name="T64" fmla="*/ 444 w 1052"/>
                <a:gd name="T65" fmla="*/ 1048 h 2071"/>
                <a:gd name="T66" fmla="*/ 125 w 1052"/>
                <a:gd name="T67" fmla="*/ 979 h 2071"/>
                <a:gd name="T68" fmla="*/ 125 w 1052"/>
                <a:gd name="T69" fmla="*/ 910 h 2071"/>
                <a:gd name="T70" fmla="*/ 226 w 1052"/>
                <a:gd name="T71" fmla="*/ 685 h 2071"/>
                <a:gd name="T72" fmla="*/ 122 w 1052"/>
                <a:gd name="T73" fmla="*/ 445 h 2071"/>
                <a:gd name="T74" fmla="*/ 51 w 1052"/>
                <a:gd name="T75" fmla="*/ 347 h 2071"/>
                <a:gd name="T76" fmla="*/ 431 w 1052"/>
                <a:gd name="T77" fmla="*/ 418 h 2071"/>
                <a:gd name="T78" fmla="*/ 818 w 1052"/>
                <a:gd name="T79" fmla="*/ 727 h 2071"/>
                <a:gd name="T80" fmla="*/ 825 w 1052"/>
                <a:gd name="T81" fmla="*/ 805 h 2071"/>
                <a:gd name="T82" fmla="*/ 890 w 1052"/>
                <a:gd name="T83" fmla="*/ 851 h 2071"/>
                <a:gd name="T84" fmla="*/ 937 w 1052"/>
                <a:gd name="T85" fmla="*/ 912 h 2071"/>
                <a:gd name="T86" fmla="*/ 964 w 1052"/>
                <a:gd name="T87" fmla="*/ 979 h 2071"/>
                <a:gd name="T88" fmla="*/ 883 w 1052"/>
                <a:gd name="T89" fmla="*/ 1249 h 2071"/>
                <a:gd name="T90" fmla="*/ 850 w 1052"/>
                <a:gd name="T91" fmla="*/ 1317 h 2071"/>
                <a:gd name="T92" fmla="*/ 904 w 1052"/>
                <a:gd name="T93" fmla="*/ 1474 h 2071"/>
                <a:gd name="T94" fmla="*/ 461 w 1052"/>
                <a:gd name="T95" fmla="*/ 1422 h 2071"/>
                <a:gd name="T96" fmla="*/ 426 w 1052"/>
                <a:gd name="T97" fmla="*/ 1115 h 2071"/>
                <a:gd name="T98" fmla="*/ 187 w 1052"/>
                <a:gd name="T99" fmla="*/ 945 h 2071"/>
                <a:gd name="T100" fmla="*/ 187 w 1052"/>
                <a:gd name="T101" fmla="*/ 945 h 2071"/>
                <a:gd name="T102" fmla="*/ 222 w 1052"/>
                <a:gd name="T103" fmla="*/ 501 h 20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052" h="2071">
                  <a:moveTo>
                    <a:pt x="969" y="1426"/>
                  </a:moveTo>
                  <a:cubicBezTo>
                    <a:pt x="967" y="1413"/>
                    <a:pt x="964" y="1400"/>
                    <a:pt x="961" y="1387"/>
                  </a:cubicBezTo>
                  <a:cubicBezTo>
                    <a:pt x="960" y="1386"/>
                    <a:pt x="960" y="1384"/>
                    <a:pt x="959" y="1383"/>
                  </a:cubicBezTo>
                  <a:cubicBezTo>
                    <a:pt x="951" y="1355"/>
                    <a:pt x="940" y="1328"/>
                    <a:pt x="925" y="1303"/>
                  </a:cubicBezTo>
                  <a:cubicBezTo>
                    <a:pt x="1009" y="1230"/>
                    <a:pt x="1052" y="1119"/>
                    <a:pt x="1038" y="1007"/>
                  </a:cubicBezTo>
                  <a:cubicBezTo>
                    <a:pt x="1038" y="1002"/>
                    <a:pt x="1037" y="998"/>
                    <a:pt x="1036" y="993"/>
                  </a:cubicBezTo>
                  <a:cubicBezTo>
                    <a:pt x="1035" y="985"/>
                    <a:pt x="1033" y="977"/>
                    <a:pt x="1031" y="969"/>
                  </a:cubicBezTo>
                  <a:cubicBezTo>
                    <a:pt x="1030" y="963"/>
                    <a:pt x="1029" y="958"/>
                    <a:pt x="1027" y="952"/>
                  </a:cubicBezTo>
                  <a:cubicBezTo>
                    <a:pt x="1025" y="946"/>
                    <a:pt x="1023" y="940"/>
                    <a:pt x="1021" y="934"/>
                  </a:cubicBezTo>
                  <a:cubicBezTo>
                    <a:pt x="1019" y="927"/>
                    <a:pt x="1017" y="921"/>
                    <a:pt x="1014" y="914"/>
                  </a:cubicBezTo>
                  <a:cubicBezTo>
                    <a:pt x="1014" y="914"/>
                    <a:pt x="1014" y="914"/>
                    <a:pt x="1014" y="914"/>
                  </a:cubicBezTo>
                  <a:cubicBezTo>
                    <a:pt x="1006" y="896"/>
                    <a:pt x="996" y="878"/>
                    <a:pt x="985" y="861"/>
                  </a:cubicBezTo>
                  <a:cubicBezTo>
                    <a:pt x="984" y="859"/>
                    <a:pt x="983" y="857"/>
                    <a:pt x="981" y="855"/>
                  </a:cubicBezTo>
                  <a:cubicBezTo>
                    <a:pt x="976" y="847"/>
                    <a:pt x="971" y="840"/>
                    <a:pt x="965" y="833"/>
                  </a:cubicBezTo>
                  <a:cubicBezTo>
                    <a:pt x="963" y="831"/>
                    <a:pt x="961" y="828"/>
                    <a:pt x="959" y="826"/>
                  </a:cubicBezTo>
                  <a:cubicBezTo>
                    <a:pt x="953" y="819"/>
                    <a:pt x="947" y="812"/>
                    <a:pt x="941" y="806"/>
                  </a:cubicBezTo>
                  <a:cubicBezTo>
                    <a:pt x="940" y="805"/>
                    <a:pt x="938" y="804"/>
                    <a:pt x="937" y="803"/>
                  </a:cubicBezTo>
                  <a:cubicBezTo>
                    <a:pt x="926" y="792"/>
                    <a:pt x="915" y="782"/>
                    <a:pt x="902" y="773"/>
                  </a:cubicBezTo>
                  <a:cubicBezTo>
                    <a:pt x="897" y="769"/>
                    <a:pt x="892" y="765"/>
                    <a:pt x="886" y="762"/>
                  </a:cubicBezTo>
                  <a:cubicBezTo>
                    <a:pt x="884" y="760"/>
                    <a:pt x="882" y="759"/>
                    <a:pt x="880" y="757"/>
                  </a:cubicBezTo>
                  <a:cubicBezTo>
                    <a:pt x="896" y="719"/>
                    <a:pt x="904" y="679"/>
                    <a:pt x="904" y="637"/>
                  </a:cubicBezTo>
                  <a:cubicBezTo>
                    <a:pt x="904" y="627"/>
                    <a:pt x="904" y="617"/>
                    <a:pt x="903" y="607"/>
                  </a:cubicBezTo>
                  <a:cubicBezTo>
                    <a:pt x="902" y="604"/>
                    <a:pt x="902" y="600"/>
                    <a:pt x="901" y="597"/>
                  </a:cubicBezTo>
                  <a:cubicBezTo>
                    <a:pt x="900" y="591"/>
                    <a:pt x="900" y="584"/>
                    <a:pt x="898" y="578"/>
                  </a:cubicBezTo>
                  <a:cubicBezTo>
                    <a:pt x="898" y="574"/>
                    <a:pt x="896" y="570"/>
                    <a:pt x="896" y="566"/>
                  </a:cubicBezTo>
                  <a:cubicBezTo>
                    <a:pt x="894" y="560"/>
                    <a:pt x="893" y="555"/>
                    <a:pt x="891" y="549"/>
                  </a:cubicBezTo>
                  <a:cubicBezTo>
                    <a:pt x="890" y="545"/>
                    <a:pt x="888" y="541"/>
                    <a:pt x="887" y="537"/>
                  </a:cubicBezTo>
                  <a:cubicBezTo>
                    <a:pt x="885" y="532"/>
                    <a:pt x="884" y="527"/>
                    <a:pt x="881" y="522"/>
                  </a:cubicBezTo>
                  <a:cubicBezTo>
                    <a:pt x="880" y="518"/>
                    <a:pt x="878" y="514"/>
                    <a:pt x="876" y="510"/>
                  </a:cubicBezTo>
                  <a:cubicBezTo>
                    <a:pt x="874" y="505"/>
                    <a:pt x="872" y="500"/>
                    <a:pt x="869" y="496"/>
                  </a:cubicBezTo>
                  <a:cubicBezTo>
                    <a:pt x="867" y="492"/>
                    <a:pt x="865" y="488"/>
                    <a:pt x="863" y="484"/>
                  </a:cubicBezTo>
                  <a:cubicBezTo>
                    <a:pt x="860" y="479"/>
                    <a:pt x="858" y="475"/>
                    <a:pt x="855" y="471"/>
                  </a:cubicBezTo>
                  <a:cubicBezTo>
                    <a:pt x="852" y="467"/>
                    <a:pt x="850" y="463"/>
                    <a:pt x="847" y="460"/>
                  </a:cubicBezTo>
                  <a:cubicBezTo>
                    <a:pt x="844" y="456"/>
                    <a:pt x="841" y="452"/>
                    <a:pt x="838" y="448"/>
                  </a:cubicBezTo>
                  <a:cubicBezTo>
                    <a:pt x="835" y="444"/>
                    <a:pt x="832" y="441"/>
                    <a:pt x="829" y="437"/>
                  </a:cubicBezTo>
                  <a:cubicBezTo>
                    <a:pt x="826" y="433"/>
                    <a:pt x="823" y="430"/>
                    <a:pt x="820" y="426"/>
                  </a:cubicBezTo>
                  <a:cubicBezTo>
                    <a:pt x="816" y="423"/>
                    <a:pt x="813" y="419"/>
                    <a:pt x="810" y="416"/>
                  </a:cubicBezTo>
                  <a:cubicBezTo>
                    <a:pt x="806" y="413"/>
                    <a:pt x="803" y="410"/>
                    <a:pt x="799" y="407"/>
                  </a:cubicBezTo>
                  <a:cubicBezTo>
                    <a:pt x="796" y="403"/>
                    <a:pt x="792" y="400"/>
                    <a:pt x="788" y="397"/>
                  </a:cubicBezTo>
                  <a:cubicBezTo>
                    <a:pt x="785" y="394"/>
                    <a:pt x="781" y="392"/>
                    <a:pt x="777" y="389"/>
                  </a:cubicBezTo>
                  <a:cubicBezTo>
                    <a:pt x="773" y="386"/>
                    <a:pt x="769" y="383"/>
                    <a:pt x="765" y="380"/>
                  </a:cubicBezTo>
                  <a:cubicBezTo>
                    <a:pt x="761" y="378"/>
                    <a:pt x="757" y="376"/>
                    <a:pt x="754" y="373"/>
                  </a:cubicBezTo>
                  <a:cubicBezTo>
                    <a:pt x="749" y="371"/>
                    <a:pt x="745" y="368"/>
                    <a:pt x="740" y="366"/>
                  </a:cubicBezTo>
                  <a:cubicBezTo>
                    <a:pt x="736" y="364"/>
                    <a:pt x="732" y="362"/>
                    <a:pt x="728" y="360"/>
                  </a:cubicBezTo>
                  <a:cubicBezTo>
                    <a:pt x="724" y="358"/>
                    <a:pt x="719" y="356"/>
                    <a:pt x="714" y="354"/>
                  </a:cubicBezTo>
                  <a:cubicBezTo>
                    <a:pt x="710" y="352"/>
                    <a:pt x="706" y="350"/>
                    <a:pt x="702" y="349"/>
                  </a:cubicBezTo>
                  <a:cubicBezTo>
                    <a:pt x="697" y="347"/>
                    <a:pt x="692" y="345"/>
                    <a:pt x="687" y="344"/>
                  </a:cubicBezTo>
                  <a:cubicBezTo>
                    <a:pt x="682" y="342"/>
                    <a:pt x="677" y="341"/>
                    <a:pt x="672" y="340"/>
                  </a:cubicBezTo>
                  <a:cubicBezTo>
                    <a:pt x="664" y="338"/>
                    <a:pt x="656" y="336"/>
                    <a:pt x="648" y="335"/>
                  </a:cubicBezTo>
                  <a:cubicBezTo>
                    <a:pt x="642" y="334"/>
                    <a:pt x="637" y="333"/>
                    <a:pt x="631" y="332"/>
                  </a:cubicBezTo>
                  <a:cubicBezTo>
                    <a:pt x="624" y="184"/>
                    <a:pt x="518" y="60"/>
                    <a:pt x="374" y="30"/>
                  </a:cubicBezTo>
                  <a:cubicBezTo>
                    <a:pt x="229" y="0"/>
                    <a:pt x="83" y="71"/>
                    <a:pt x="17" y="202"/>
                  </a:cubicBezTo>
                  <a:cubicBezTo>
                    <a:pt x="18" y="203"/>
                    <a:pt x="18" y="203"/>
                    <a:pt x="18" y="203"/>
                  </a:cubicBezTo>
                  <a:cubicBezTo>
                    <a:pt x="18" y="203"/>
                    <a:pt x="3" y="232"/>
                    <a:pt x="0" y="264"/>
                  </a:cubicBezTo>
                  <a:cubicBezTo>
                    <a:pt x="0" y="1792"/>
                    <a:pt x="0" y="1792"/>
                    <a:pt x="0" y="1792"/>
                  </a:cubicBezTo>
                  <a:cubicBezTo>
                    <a:pt x="3" y="1824"/>
                    <a:pt x="18" y="1853"/>
                    <a:pt x="18" y="1853"/>
                  </a:cubicBezTo>
                  <a:cubicBezTo>
                    <a:pt x="79" y="1985"/>
                    <a:pt x="212" y="2071"/>
                    <a:pt x="358" y="2071"/>
                  </a:cubicBezTo>
                  <a:cubicBezTo>
                    <a:pt x="370" y="2071"/>
                    <a:pt x="382" y="2070"/>
                    <a:pt x="393" y="2069"/>
                  </a:cubicBezTo>
                  <a:cubicBezTo>
                    <a:pt x="398" y="2069"/>
                    <a:pt x="402" y="2068"/>
                    <a:pt x="406" y="2068"/>
                  </a:cubicBezTo>
                  <a:cubicBezTo>
                    <a:pt x="413" y="2067"/>
                    <a:pt x="421" y="2066"/>
                    <a:pt x="428" y="2064"/>
                  </a:cubicBezTo>
                  <a:cubicBezTo>
                    <a:pt x="433" y="2063"/>
                    <a:pt x="437" y="2062"/>
                    <a:pt x="442" y="2061"/>
                  </a:cubicBezTo>
                  <a:cubicBezTo>
                    <a:pt x="448" y="2060"/>
                    <a:pt x="455" y="2058"/>
                    <a:pt x="461" y="2056"/>
                  </a:cubicBezTo>
                  <a:cubicBezTo>
                    <a:pt x="466" y="2055"/>
                    <a:pt x="471" y="2053"/>
                    <a:pt x="476" y="2052"/>
                  </a:cubicBezTo>
                  <a:cubicBezTo>
                    <a:pt x="482" y="2050"/>
                    <a:pt x="488" y="2047"/>
                    <a:pt x="494" y="2045"/>
                  </a:cubicBezTo>
                  <a:cubicBezTo>
                    <a:pt x="499" y="2043"/>
                    <a:pt x="503" y="2042"/>
                    <a:pt x="507" y="2040"/>
                  </a:cubicBezTo>
                  <a:cubicBezTo>
                    <a:pt x="516" y="2036"/>
                    <a:pt x="524" y="2032"/>
                    <a:pt x="532" y="2028"/>
                  </a:cubicBezTo>
                  <a:cubicBezTo>
                    <a:pt x="534" y="2027"/>
                    <a:pt x="536" y="2026"/>
                    <a:pt x="538" y="2025"/>
                  </a:cubicBezTo>
                  <a:cubicBezTo>
                    <a:pt x="547" y="2020"/>
                    <a:pt x="557" y="2014"/>
                    <a:pt x="566" y="2008"/>
                  </a:cubicBezTo>
                  <a:cubicBezTo>
                    <a:pt x="569" y="2006"/>
                    <a:pt x="571" y="2004"/>
                    <a:pt x="574" y="2002"/>
                  </a:cubicBezTo>
                  <a:cubicBezTo>
                    <a:pt x="581" y="1998"/>
                    <a:pt x="587" y="1993"/>
                    <a:pt x="594" y="1988"/>
                  </a:cubicBezTo>
                  <a:cubicBezTo>
                    <a:pt x="596" y="1985"/>
                    <a:pt x="599" y="1983"/>
                    <a:pt x="601" y="1981"/>
                  </a:cubicBezTo>
                  <a:cubicBezTo>
                    <a:pt x="608" y="1976"/>
                    <a:pt x="614" y="1970"/>
                    <a:pt x="620" y="1964"/>
                  </a:cubicBezTo>
                  <a:cubicBezTo>
                    <a:pt x="622" y="1962"/>
                    <a:pt x="624" y="1960"/>
                    <a:pt x="626" y="1958"/>
                  </a:cubicBezTo>
                  <a:cubicBezTo>
                    <a:pt x="633" y="1951"/>
                    <a:pt x="639" y="1945"/>
                    <a:pt x="645" y="1938"/>
                  </a:cubicBezTo>
                  <a:cubicBezTo>
                    <a:pt x="646" y="1936"/>
                    <a:pt x="648" y="1934"/>
                    <a:pt x="649" y="1933"/>
                  </a:cubicBezTo>
                  <a:cubicBezTo>
                    <a:pt x="671" y="1906"/>
                    <a:pt x="689" y="1876"/>
                    <a:pt x="703" y="1844"/>
                  </a:cubicBezTo>
                  <a:cubicBezTo>
                    <a:pt x="704" y="1841"/>
                    <a:pt x="705" y="1839"/>
                    <a:pt x="706" y="1836"/>
                  </a:cubicBezTo>
                  <a:cubicBezTo>
                    <a:pt x="709" y="1828"/>
                    <a:pt x="712" y="1820"/>
                    <a:pt x="715" y="1812"/>
                  </a:cubicBezTo>
                  <a:cubicBezTo>
                    <a:pt x="716" y="1808"/>
                    <a:pt x="717" y="1804"/>
                    <a:pt x="718" y="1801"/>
                  </a:cubicBezTo>
                  <a:cubicBezTo>
                    <a:pt x="719" y="1797"/>
                    <a:pt x="721" y="1793"/>
                    <a:pt x="722" y="1790"/>
                  </a:cubicBezTo>
                  <a:cubicBezTo>
                    <a:pt x="869" y="1756"/>
                    <a:pt x="973" y="1625"/>
                    <a:pt x="973" y="1474"/>
                  </a:cubicBezTo>
                  <a:cubicBezTo>
                    <a:pt x="972" y="1460"/>
                    <a:pt x="972" y="1446"/>
                    <a:pt x="970" y="1433"/>
                  </a:cubicBezTo>
                  <a:cubicBezTo>
                    <a:pt x="969" y="1430"/>
                    <a:pt x="969" y="1428"/>
                    <a:pt x="969" y="1426"/>
                  </a:cubicBezTo>
                  <a:close/>
                  <a:moveTo>
                    <a:pt x="733" y="1716"/>
                  </a:moveTo>
                  <a:cubicBezTo>
                    <a:pt x="733" y="1709"/>
                    <a:pt x="734" y="1702"/>
                    <a:pt x="734" y="1696"/>
                  </a:cubicBezTo>
                  <a:cubicBezTo>
                    <a:pt x="734" y="1614"/>
                    <a:pt x="707" y="1535"/>
                    <a:pt x="659" y="1470"/>
                  </a:cubicBezTo>
                  <a:cubicBezTo>
                    <a:pt x="647" y="1455"/>
                    <a:pt x="626" y="1452"/>
                    <a:pt x="611" y="1463"/>
                  </a:cubicBezTo>
                  <a:cubicBezTo>
                    <a:pt x="596" y="1475"/>
                    <a:pt x="593" y="1496"/>
                    <a:pt x="604" y="1511"/>
                  </a:cubicBezTo>
                  <a:cubicBezTo>
                    <a:pt x="656" y="1581"/>
                    <a:pt x="677" y="1671"/>
                    <a:pt x="659" y="1757"/>
                  </a:cubicBezTo>
                  <a:cubicBezTo>
                    <a:pt x="659" y="1758"/>
                    <a:pt x="658" y="1760"/>
                    <a:pt x="658" y="1762"/>
                  </a:cubicBezTo>
                  <a:cubicBezTo>
                    <a:pt x="656" y="1769"/>
                    <a:pt x="654" y="1777"/>
                    <a:pt x="652" y="1785"/>
                  </a:cubicBezTo>
                  <a:cubicBezTo>
                    <a:pt x="651" y="1787"/>
                    <a:pt x="650" y="1789"/>
                    <a:pt x="650" y="1792"/>
                  </a:cubicBezTo>
                  <a:cubicBezTo>
                    <a:pt x="647" y="1799"/>
                    <a:pt x="645" y="1806"/>
                    <a:pt x="642" y="1812"/>
                  </a:cubicBezTo>
                  <a:cubicBezTo>
                    <a:pt x="641" y="1815"/>
                    <a:pt x="640" y="1817"/>
                    <a:pt x="639" y="1819"/>
                  </a:cubicBezTo>
                  <a:cubicBezTo>
                    <a:pt x="636" y="1826"/>
                    <a:pt x="633" y="1832"/>
                    <a:pt x="630" y="1839"/>
                  </a:cubicBezTo>
                  <a:cubicBezTo>
                    <a:pt x="629" y="1841"/>
                    <a:pt x="628" y="1843"/>
                    <a:pt x="626" y="1845"/>
                  </a:cubicBezTo>
                  <a:cubicBezTo>
                    <a:pt x="623" y="1851"/>
                    <a:pt x="619" y="1858"/>
                    <a:pt x="615" y="1864"/>
                  </a:cubicBezTo>
                  <a:cubicBezTo>
                    <a:pt x="614" y="1866"/>
                    <a:pt x="612" y="1867"/>
                    <a:pt x="611" y="1869"/>
                  </a:cubicBezTo>
                  <a:cubicBezTo>
                    <a:pt x="607" y="1876"/>
                    <a:pt x="602" y="1882"/>
                    <a:pt x="597" y="1888"/>
                  </a:cubicBezTo>
                  <a:cubicBezTo>
                    <a:pt x="596" y="1889"/>
                    <a:pt x="595" y="1891"/>
                    <a:pt x="594" y="1892"/>
                  </a:cubicBezTo>
                  <a:cubicBezTo>
                    <a:pt x="589" y="1899"/>
                    <a:pt x="583" y="1905"/>
                    <a:pt x="576" y="1911"/>
                  </a:cubicBezTo>
                  <a:cubicBezTo>
                    <a:pt x="576" y="1912"/>
                    <a:pt x="575" y="1912"/>
                    <a:pt x="575" y="1913"/>
                  </a:cubicBezTo>
                  <a:cubicBezTo>
                    <a:pt x="561" y="1926"/>
                    <a:pt x="547" y="1939"/>
                    <a:pt x="531" y="1949"/>
                  </a:cubicBezTo>
                  <a:cubicBezTo>
                    <a:pt x="529" y="1951"/>
                    <a:pt x="526" y="1952"/>
                    <a:pt x="524" y="1954"/>
                  </a:cubicBezTo>
                  <a:cubicBezTo>
                    <a:pt x="518" y="1957"/>
                    <a:pt x="513" y="1961"/>
                    <a:pt x="507" y="1964"/>
                  </a:cubicBezTo>
                  <a:cubicBezTo>
                    <a:pt x="504" y="1966"/>
                    <a:pt x="501" y="1967"/>
                    <a:pt x="497" y="1969"/>
                  </a:cubicBezTo>
                  <a:cubicBezTo>
                    <a:pt x="492" y="1972"/>
                    <a:pt x="487" y="1974"/>
                    <a:pt x="483" y="1976"/>
                  </a:cubicBezTo>
                  <a:cubicBezTo>
                    <a:pt x="479" y="1978"/>
                    <a:pt x="475" y="1980"/>
                    <a:pt x="471" y="1981"/>
                  </a:cubicBezTo>
                  <a:cubicBezTo>
                    <a:pt x="466" y="1983"/>
                    <a:pt x="461" y="1985"/>
                    <a:pt x="456" y="1986"/>
                  </a:cubicBezTo>
                  <a:cubicBezTo>
                    <a:pt x="452" y="1988"/>
                    <a:pt x="448" y="1989"/>
                    <a:pt x="444" y="1990"/>
                  </a:cubicBezTo>
                  <a:cubicBezTo>
                    <a:pt x="439" y="1992"/>
                    <a:pt x="433" y="1993"/>
                    <a:pt x="428" y="1994"/>
                  </a:cubicBezTo>
                  <a:cubicBezTo>
                    <a:pt x="424" y="1995"/>
                    <a:pt x="420" y="1996"/>
                    <a:pt x="416" y="1997"/>
                  </a:cubicBezTo>
                  <a:cubicBezTo>
                    <a:pt x="410" y="1998"/>
                    <a:pt x="404" y="1999"/>
                    <a:pt x="398" y="2000"/>
                  </a:cubicBezTo>
                  <a:cubicBezTo>
                    <a:pt x="394" y="2000"/>
                    <a:pt x="391" y="2001"/>
                    <a:pt x="388" y="2001"/>
                  </a:cubicBezTo>
                  <a:cubicBezTo>
                    <a:pt x="378" y="2002"/>
                    <a:pt x="368" y="2003"/>
                    <a:pt x="358" y="2003"/>
                  </a:cubicBezTo>
                  <a:cubicBezTo>
                    <a:pt x="189" y="2003"/>
                    <a:pt x="51" y="1865"/>
                    <a:pt x="51" y="1696"/>
                  </a:cubicBezTo>
                  <a:cubicBezTo>
                    <a:pt x="51" y="1570"/>
                    <a:pt x="51" y="1570"/>
                    <a:pt x="51" y="1570"/>
                  </a:cubicBezTo>
                  <a:cubicBezTo>
                    <a:pt x="199" y="1362"/>
                    <a:pt x="199" y="1362"/>
                    <a:pt x="199" y="1362"/>
                  </a:cubicBezTo>
                  <a:cubicBezTo>
                    <a:pt x="325" y="1417"/>
                    <a:pt x="325" y="1417"/>
                    <a:pt x="325" y="1417"/>
                  </a:cubicBezTo>
                  <a:cubicBezTo>
                    <a:pt x="324" y="1419"/>
                    <a:pt x="324" y="1421"/>
                    <a:pt x="324" y="1422"/>
                  </a:cubicBezTo>
                  <a:cubicBezTo>
                    <a:pt x="323" y="1472"/>
                    <a:pt x="359" y="1516"/>
                    <a:pt x="408" y="1525"/>
                  </a:cubicBezTo>
                  <a:cubicBezTo>
                    <a:pt x="457" y="1535"/>
                    <a:pt x="506" y="1508"/>
                    <a:pt x="524" y="1461"/>
                  </a:cubicBezTo>
                  <a:cubicBezTo>
                    <a:pt x="542" y="1414"/>
                    <a:pt x="524" y="1362"/>
                    <a:pt x="482" y="1335"/>
                  </a:cubicBezTo>
                  <a:cubicBezTo>
                    <a:pt x="439" y="1309"/>
                    <a:pt x="384" y="1317"/>
                    <a:pt x="351" y="1354"/>
                  </a:cubicBezTo>
                  <a:cubicBezTo>
                    <a:pt x="227" y="1300"/>
                    <a:pt x="227" y="1300"/>
                    <a:pt x="227" y="1300"/>
                  </a:cubicBezTo>
                  <a:cubicBezTo>
                    <a:pt x="197" y="1287"/>
                    <a:pt x="162" y="1297"/>
                    <a:pt x="144" y="1323"/>
                  </a:cubicBezTo>
                  <a:cubicBezTo>
                    <a:pt x="51" y="1453"/>
                    <a:pt x="51" y="1453"/>
                    <a:pt x="51" y="1453"/>
                  </a:cubicBezTo>
                  <a:cubicBezTo>
                    <a:pt x="51" y="1184"/>
                    <a:pt x="51" y="1184"/>
                    <a:pt x="51" y="1184"/>
                  </a:cubicBezTo>
                  <a:cubicBezTo>
                    <a:pt x="330" y="1184"/>
                    <a:pt x="330" y="1184"/>
                    <a:pt x="330" y="1184"/>
                  </a:cubicBezTo>
                  <a:cubicBezTo>
                    <a:pt x="347" y="1231"/>
                    <a:pt x="395" y="1259"/>
                    <a:pt x="444" y="1250"/>
                  </a:cubicBezTo>
                  <a:cubicBezTo>
                    <a:pt x="493" y="1242"/>
                    <a:pt x="529" y="1199"/>
                    <a:pt x="529" y="1149"/>
                  </a:cubicBezTo>
                  <a:cubicBezTo>
                    <a:pt x="529" y="1100"/>
                    <a:pt x="493" y="1057"/>
                    <a:pt x="444" y="1048"/>
                  </a:cubicBezTo>
                  <a:cubicBezTo>
                    <a:pt x="395" y="1040"/>
                    <a:pt x="347" y="1068"/>
                    <a:pt x="330" y="1115"/>
                  </a:cubicBezTo>
                  <a:cubicBezTo>
                    <a:pt x="51" y="1115"/>
                    <a:pt x="51" y="1115"/>
                    <a:pt x="51" y="1115"/>
                  </a:cubicBezTo>
                  <a:cubicBezTo>
                    <a:pt x="51" y="979"/>
                    <a:pt x="51" y="979"/>
                    <a:pt x="51" y="979"/>
                  </a:cubicBezTo>
                  <a:cubicBezTo>
                    <a:pt x="125" y="979"/>
                    <a:pt x="125" y="979"/>
                    <a:pt x="125" y="979"/>
                  </a:cubicBezTo>
                  <a:cubicBezTo>
                    <a:pt x="142" y="1026"/>
                    <a:pt x="190" y="1054"/>
                    <a:pt x="239" y="1046"/>
                  </a:cubicBezTo>
                  <a:cubicBezTo>
                    <a:pt x="289" y="1037"/>
                    <a:pt x="324" y="994"/>
                    <a:pt x="324" y="945"/>
                  </a:cubicBezTo>
                  <a:cubicBezTo>
                    <a:pt x="324" y="895"/>
                    <a:pt x="288" y="852"/>
                    <a:pt x="239" y="844"/>
                  </a:cubicBezTo>
                  <a:cubicBezTo>
                    <a:pt x="190" y="835"/>
                    <a:pt x="142" y="863"/>
                    <a:pt x="125" y="910"/>
                  </a:cubicBezTo>
                  <a:cubicBezTo>
                    <a:pt x="51" y="910"/>
                    <a:pt x="51" y="910"/>
                    <a:pt x="51" y="910"/>
                  </a:cubicBezTo>
                  <a:cubicBezTo>
                    <a:pt x="51" y="740"/>
                    <a:pt x="51" y="740"/>
                    <a:pt x="51" y="740"/>
                  </a:cubicBezTo>
                  <a:cubicBezTo>
                    <a:pt x="160" y="740"/>
                    <a:pt x="160" y="740"/>
                    <a:pt x="160" y="740"/>
                  </a:cubicBezTo>
                  <a:cubicBezTo>
                    <a:pt x="192" y="740"/>
                    <a:pt x="220" y="717"/>
                    <a:pt x="226" y="685"/>
                  </a:cubicBezTo>
                  <a:cubicBezTo>
                    <a:pt x="251" y="564"/>
                    <a:pt x="251" y="564"/>
                    <a:pt x="251" y="564"/>
                  </a:cubicBezTo>
                  <a:cubicBezTo>
                    <a:pt x="298" y="550"/>
                    <a:pt x="328" y="504"/>
                    <a:pt x="322" y="455"/>
                  </a:cubicBezTo>
                  <a:cubicBezTo>
                    <a:pt x="316" y="406"/>
                    <a:pt x="275" y="368"/>
                    <a:pt x="226" y="366"/>
                  </a:cubicBezTo>
                  <a:cubicBezTo>
                    <a:pt x="177" y="363"/>
                    <a:pt x="133" y="396"/>
                    <a:pt x="122" y="445"/>
                  </a:cubicBezTo>
                  <a:cubicBezTo>
                    <a:pt x="111" y="493"/>
                    <a:pt x="136" y="542"/>
                    <a:pt x="182" y="561"/>
                  </a:cubicBezTo>
                  <a:cubicBezTo>
                    <a:pt x="160" y="672"/>
                    <a:pt x="160" y="672"/>
                    <a:pt x="160" y="672"/>
                  </a:cubicBezTo>
                  <a:cubicBezTo>
                    <a:pt x="51" y="672"/>
                    <a:pt x="51" y="672"/>
                    <a:pt x="51" y="672"/>
                  </a:cubicBezTo>
                  <a:cubicBezTo>
                    <a:pt x="51" y="347"/>
                    <a:pt x="51" y="347"/>
                    <a:pt x="51" y="347"/>
                  </a:cubicBezTo>
                  <a:cubicBezTo>
                    <a:pt x="51" y="209"/>
                    <a:pt x="161" y="95"/>
                    <a:pt x="299" y="91"/>
                  </a:cubicBezTo>
                  <a:cubicBezTo>
                    <a:pt x="438" y="87"/>
                    <a:pt x="554" y="194"/>
                    <a:pt x="562" y="332"/>
                  </a:cubicBezTo>
                  <a:cubicBezTo>
                    <a:pt x="520" y="337"/>
                    <a:pt x="480" y="350"/>
                    <a:pt x="443" y="371"/>
                  </a:cubicBezTo>
                  <a:cubicBezTo>
                    <a:pt x="427" y="381"/>
                    <a:pt x="422" y="402"/>
                    <a:pt x="431" y="418"/>
                  </a:cubicBezTo>
                  <a:cubicBezTo>
                    <a:pt x="441" y="434"/>
                    <a:pt x="461" y="440"/>
                    <a:pt x="478" y="430"/>
                  </a:cubicBezTo>
                  <a:cubicBezTo>
                    <a:pt x="552" y="388"/>
                    <a:pt x="643" y="388"/>
                    <a:pt x="717" y="431"/>
                  </a:cubicBezTo>
                  <a:cubicBezTo>
                    <a:pt x="790" y="473"/>
                    <a:pt x="836" y="552"/>
                    <a:pt x="836" y="637"/>
                  </a:cubicBezTo>
                  <a:cubicBezTo>
                    <a:pt x="836" y="668"/>
                    <a:pt x="830" y="699"/>
                    <a:pt x="818" y="727"/>
                  </a:cubicBezTo>
                  <a:cubicBezTo>
                    <a:pt x="780" y="713"/>
                    <a:pt x="740" y="706"/>
                    <a:pt x="699" y="706"/>
                  </a:cubicBezTo>
                  <a:cubicBezTo>
                    <a:pt x="681" y="706"/>
                    <a:pt x="665" y="721"/>
                    <a:pt x="665" y="740"/>
                  </a:cubicBezTo>
                  <a:cubicBezTo>
                    <a:pt x="665" y="759"/>
                    <a:pt x="681" y="774"/>
                    <a:pt x="699" y="774"/>
                  </a:cubicBezTo>
                  <a:cubicBezTo>
                    <a:pt x="743" y="774"/>
                    <a:pt x="786" y="784"/>
                    <a:pt x="825" y="805"/>
                  </a:cubicBezTo>
                  <a:cubicBezTo>
                    <a:pt x="833" y="809"/>
                    <a:pt x="841" y="814"/>
                    <a:pt x="849" y="819"/>
                  </a:cubicBezTo>
                  <a:cubicBezTo>
                    <a:pt x="853" y="822"/>
                    <a:pt x="857" y="825"/>
                    <a:pt x="862" y="828"/>
                  </a:cubicBezTo>
                  <a:cubicBezTo>
                    <a:pt x="867" y="832"/>
                    <a:pt x="872" y="836"/>
                    <a:pt x="877" y="840"/>
                  </a:cubicBezTo>
                  <a:cubicBezTo>
                    <a:pt x="881" y="843"/>
                    <a:pt x="885" y="847"/>
                    <a:pt x="890" y="851"/>
                  </a:cubicBezTo>
                  <a:cubicBezTo>
                    <a:pt x="893" y="855"/>
                    <a:pt x="896" y="858"/>
                    <a:pt x="899" y="861"/>
                  </a:cubicBezTo>
                  <a:cubicBezTo>
                    <a:pt x="907" y="869"/>
                    <a:pt x="914" y="878"/>
                    <a:pt x="920" y="887"/>
                  </a:cubicBezTo>
                  <a:cubicBezTo>
                    <a:pt x="923" y="890"/>
                    <a:pt x="925" y="893"/>
                    <a:pt x="927" y="896"/>
                  </a:cubicBezTo>
                  <a:cubicBezTo>
                    <a:pt x="930" y="901"/>
                    <a:pt x="933" y="907"/>
                    <a:pt x="937" y="912"/>
                  </a:cubicBezTo>
                  <a:cubicBezTo>
                    <a:pt x="939" y="916"/>
                    <a:pt x="941" y="920"/>
                    <a:pt x="943" y="925"/>
                  </a:cubicBezTo>
                  <a:cubicBezTo>
                    <a:pt x="946" y="930"/>
                    <a:pt x="948" y="935"/>
                    <a:pt x="951" y="940"/>
                  </a:cubicBezTo>
                  <a:cubicBezTo>
                    <a:pt x="954" y="949"/>
                    <a:pt x="958" y="958"/>
                    <a:pt x="961" y="968"/>
                  </a:cubicBezTo>
                  <a:cubicBezTo>
                    <a:pt x="962" y="971"/>
                    <a:pt x="963" y="975"/>
                    <a:pt x="964" y="979"/>
                  </a:cubicBezTo>
                  <a:cubicBezTo>
                    <a:pt x="966" y="987"/>
                    <a:pt x="967" y="994"/>
                    <a:pt x="968" y="1002"/>
                  </a:cubicBezTo>
                  <a:cubicBezTo>
                    <a:pt x="969" y="1006"/>
                    <a:pt x="970" y="1009"/>
                    <a:pt x="970" y="1013"/>
                  </a:cubicBezTo>
                  <a:cubicBezTo>
                    <a:pt x="972" y="1024"/>
                    <a:pt x="972" y="1036"/>
                    <a:pt x="973" y="1047"/>
                  </a:cubicBezTo>
                  <a:cubicBezTo>
                    <a:pt x="972" y="1124"/>
                    <a:pt x="940" y="1198"/>
                    <a:pt x="883" y="1249"/>
                  </a:cubicBezTo>
                  <a:cubicBezTo>
                    <a:pt x="844" y="1209"/>
                    <a:pt x="797" y="1180"/>
                    <a:pt x="744" y="1164"/>
                  </a:cubicBezTo>
                  <a:cubicBezTo>
                    <a:pt x="726" y="1158"/>
                    <a:pt x="707" y="1168"/>
                    <a:pt x="701" y="1186"/>
                  </a:cubicBezTo>
                  <a:cubicBezTo>
                    <a:pt x="695" y="1204"/>
                    <a:pt x="706" y="1223"/>
                    <a:pt x="724" y="1229"/>
                  </a:cubicBezTo>
                  <a:cubicBezTo>
                    <a:pt x="774" y="1244"/>
                    <a:pt x="818" y="1275"/>
                    <a:pt x="850" y="1317"/>
                  </a:cubicBezTo>
                  <a:cubicBezTo>
                    <a:pt x="851" y="1317"/>
                    <a:pt x="851" y="1317"/>
                    <a:pt x="851" y="1318"/>
                  </a:cubicBezTo>
                  <a:cubicBezTo>
                    <a:pt x="876" y="1350"/>
                    <a:pt x="893" y="1388"/>
                    <a:pt x="900" y="1428"/>
                  </a:cubicBezTo>
                  <a:cubicBezTo>
                    <a:pt x="900" y="1429"/>
                    <a:pt x="901" y="1430"/>
                    <a:pt x="901" y="1432"/>
                  </a:cubicBezTo>
                  <a:cubicBezTo>
                    <a:pt x="903" y="1446"/>
                    <a:pt x="904" y="1460"/>
                    <a:pt x="904" y="1474"/>
                  </a:cubicBezTo>
                  <a:cubicBezTo>
                    <a:pt x="905" y="1583"/>
                    <a:pt x="836" y="1680"/>
                    <a:pt x="733" y="1716"/>
                  </a:cubicBezTo>
                  <a:close/>
                  <a:moveTo>
                    <a:pt x="392" y="1422"/>
                  </a:moveTo>
                  <a:cubicBezTo>
                    <a:pt x="392" y="1404"/>
                    <a:pt x="408" y="1388"/>
                    <a:pt x="426" y="1388"/>
                  </a:cubicBezTo>
                  <a:cubicBezTo>
                    <a:pt x="445" y="1388"/>
                    <a:pt x="461" y="1404"/>
                    <a:pt x="461" y="1422"/>
                  </a:cubicBezTo>
                  <a:cubicBezTo>
                    <a:pt x="461" y="1441"/>
                    <a:pt x="445" y="1457"/>
                    <a:pt x="426" y="1457"/>
                  </a:cubicBezTo>
                  <a:cubicBezTo>
                    <a:pt x="408" y="1457"/>
                    <a:pt x="392" y="1441"/>
                    <a:pt x="392" y="1422"/>
                  </a:cubicBezTo>
                  <a:close/>
                  <a:moveTo>
                    <a:pt x="392" y="1149"/>
                  </a:moveTo>
                  <a:cubicBezTo>
                    <a:pt x="392" y="1131"/>
                    <a:pt x="408" y="1115"/>
                    <a:pt x="426" y="1115"/>
                  </a:cubicBezTo>
                  <a:cubicBezTo>
                    <a:pt x="445" y="1115"/>
                    <a:pt x="461" y="1131"/>
                    <a:pt x="461" y="1149"/>
                  </a:cubicBezTo>
                  <a:cubicBezTo>
                    <a:pt x="461" y="1168"/>
                    <a:pt x="445" y="1184"/>
                    <a:pt x="426" y="1184"/>
                  </a:cubicBezTo>
                  <a:cubicBezTo>
                    <a:pt x="408" y="1184"/>
                    <a:pt x="392" y="1168"/>
                    <a:pt x="392" y="1149"/>
                  </a:cubicBezTo>
                  <a:close/>
                  <a:moveTo>
                    <a:pt x="187" y="945"/>
                  </a:moveTo>
                  <a:cubicBezTo>
                    <a:pt x="187" y="926"/>
                    <a:pt x="203" y="910"/>
                    <a:pt x="222" y="910"/>
                  </a:cubicBezTo>
                  <a:cubicBezTo>
                    <a:pt x="240" y="910"/>
                    <a:pt x="256" y="926"/>
                    <a:pt x="256" y="945"/>
                  </a:cubicBezTo>
                  <a:cubicBezTo>
                    <a:pt x="256" y="963"/>
                    <a:pt x="240" y="979"/>
                    <a:pt x="222" y="979"/>
                  </a:cubicBezTo>
                  <a:cubicBezTo>
                    <a:pt x="203" y="979"/>
                    <a:pt x="187" y="963"/>
                    <a:pt x="187" y="945"/>
                  </a:cubicBezTo>
                  <a:close/>
                  <a:moveTo>
                    <a:pt x="187" y="467"/>
                  </a:moveTo>
                  <a:cubicBezTo>
                    <a:pt x="187" y="448"/>
                    <a:pt x="203" y="433"/>
                    <a:pt x="222" y="433"/>
                  </a:cubicBezTo>
                  <a:cubicBezTo>
                    <a:pt x="240" y="433"/>
                    <a:pt x="256" y="448"/>
                    <a:pt x="256" y="467"/>
                  </a:cubicBezTo>
                  <a:cubicBezTo>
                    <a:pt x="256" y="486"/>
                    <a:pt x="240" y="501"/>
                    <a:pt x="222" y="501"/>
                  </a:cubicBezTo>
                  <a:cubicBezTo>
                    <a:pt x="203" y="501"/>
                    <a:pt x="187" y="486"/>
                    <a:pt x="187" y="467"/>
                  </a:cubicBezTo>
                  <a:close/>
                </a:path>
              </a:pathLst>
            </a:custGeom>
            <a:solidFill>
              <a:schemeClr val="accent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391" name="Freeform 10">
              <a:extLst>
                <a:ext uri="{FF2B5EF4-FFF2-40B4-BE49-F238E27FC236}">
                  <a16:creationId xmlns:a16="http://schemas.microsoft.com/office/drawing/2014/main" id="{90206B2A-6DD6-4C11-B4C7-957E22793D4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02124" y="2204864"/>
              <a:ext cx="1464171" cy="2880336"/>
            </a:xfrm>
            <a:custGeom>
              <a:avLst/>
              <a:gdLst>
                <a:gd name="T0" fmla="*/ 679 w 1053"/>
                <a:gd name="T1" fmla="*/ 30 h 2071"/>
                <a:gd name="T2" fmla="*/ 365 w 1053"/>
                <a:gd name="T3" fmla="*/ 344 h 2071"/>
                <a:gd name="T4" fmla="*/ 312 w 1053"/>
                <a:gd name="T5" fmla="*/ 366 h 2071"/>
                <a:gd name="T6" fmla="*/ 264 w 1053"/>
                <a:gd name="T7" fmla="*/ 398 h 2071"/>
                <a:gd name="T8" fmla="*/ 223 w 1053"/>
                <a:gd name="T9" fmla="*/ 437 h 2071"/>
                <a:gd name="T10" fmla="*/ 190 w 1053"/>
                <a:gd name="T11" fmla="*/ 484 h 2071"/>
                <a:gd name="T12" fmla="*/ 165 w 1053"/>
                <a:gd name="T13" fmla="*/ 537 h 2071"/>
                <a:gd name="T14" fmla="*/ 151 w 1053"/>
                <a:gd name="T15" fmla="*/ 597 h 2071"/>
                <a:gd name="T16" fmla="*/ 166 w 1053"/>
                <a:gd name="T17" fmla="*/ 762 h 2071"/>
                <a:gd name="T18" fmla="*/ 93 w 1053"/>
                <a:gd name="T19" fmla="*/ 826 h 2071"/>
                <a:gd name="T20" fmla="*/ 31 w 1053"/>
                <a:gd name="T21" fmla="*/ 934 h 2071"/>
                <a:gd name="T22" fmla="*/ 14 w 1053"/>
                <a:gd name="T23" fmla="*/ 1007 h 2071"/>
                <a:gd name="T24" fmla="*/ 84 w 1053"/>
                <a:gd name="T25" fmla="*/ 1426 h 2071"/>
                <a:gd name="T26" fmla="*/ 334 w 1053"/>
                <a:gd name="T27" fmla="*/ 1801 h 2071"/>
                <a:gd name="T28" fmla="*/ 404 w 1053"/>
                <a:gd name="T29" fmla="*/ 1933 h 2071"/>
                <a:gd name="T30" fmla="*/ 451 w 1053"/>
                <a:gd name="T31" fmla="*/ 1981 h 2071"/>
                <a:gd name="T32" fmla="*/ 515 w 1053"/>
                <a:gd name="T33" fmla="*/ 2025 h 2071"/>
                <a:gd name="T34" fmla="*/ 577 w 1053"/>
                <a:gd name="T35" fmla="*/ 2052 h 2071"/>
                <a:gd name="T36" fmla="*/ 647 w 1053"/>
                <a:gd name="T37" fmla="*/ 2068 h 2071"/>
                <a:gd name="T38" fmla="*/ 1053 w 1053"/>
                <a:gd name="T39" fmla="*/ 1797 h 2071"/>
                <a:gd name="T40" fmla="*/ 1002 w 1053"/>
                <a:gd name="T41" fmla="*/ 364 h 2071"/>
                <a:gd name="T42" fmla="*/ 813 w 1053"/>
                <a:gd name="T43" fmla="*/ 499 h 2071"/>
                <a:gd name="T44" fmla="*/ 853 w 1053"/>
                <a:gd name="T45" fmla="*/ 766 h 2071"/>
                <a:gd name="T46" fmla="*/ 529 w 1053"/>
                <a:gd name="T47" fmla="*/ 667 h 2071"/>
                <a:gd name="T48" fmla="*/ 853 w 1053"/>
                <a:gd name="T49" fmla="*/ 834 h 2071"/>
                <a:gd name="T50" fmla="*/ 722 w 1053"/>
                <a:gd name="T51" fmla="*/ 945 h 2071"/>
                <a:gd name="T52" fmla="*/ 722 w 1053"/>
                <a:gd name="T53" fmla="*/ 1013 h 2071"/>
                <a:gd name="T54" fmla="*/ 813 w 1053"/>
                <a:gd name="T55" fmla="*/ 1083 h 2071"/>
                <a:gd name="T56" fmla="*/ 1002 w 1053"/>
                <a:gd name="T57" fmla="*/ 1218 h 2071"/>
                <a:gd name="T58" fmla="*/ 631 w 1053"/>
                <a:gd name="T59" fmla="*/ 1530 h 2071"/>
                <a:gd name="T60" fmla="*/ 700 w 1053"/>
                <a:gd name="T61" fmla="*/ 1533 h 2071"/>
                <a:gd name="T62" fmla="*/ 694 w 1053"/>
                <a:gd name="T63" fmla="*/ 2003 h 2071"/>
                <a:gd name="T64" fmla="*/ 624 w 1053"/>
                <a:gd name="T65" fmla="*/ 1994 h 2071"/>
                <a:gd name="T66" fmla="*/ 570 w 1053"/>
                <a:gd name="T67" fmla="*/ 1976 h 2071"/>
                <a:gd name="T68" fmla="*/ 521 w 1053"/>
                <a:gd name="T69" fmla="*/ 1949 h 2071"/>
                <a:gd name="T70" fmla="*/ 455 w 1053"/>
                <a:gd name="T71" fmla="*/ 1888 h 2071"/>
                <a:gd name="T72" fmla="*/ 423 w 1053"/>
                <a:gd name="T73" fmla="*/ 1839 h 2071"/>
                <a:gd name="T74" fmla="*/ 400 w 1053"/>
                <a:gd name="T75" fmla="*/ 1785 h 2071"/>
                <a:gd name="T76" fmla="*/ 442 w 1053"/>
                <a:gd name="T77" fmla="*/ 1463 h 2071"/>
                <a:gd name="T78" fmla="*/ 148 w 1053"/>
                <a:gd name="T79" fmla="*/ 1474 h 2071"/>
                <a:gd name="T80" fmla="*/ 202 w 1053"/>
                <a:gd name="T81" fmla="*/ 1317 h 2071"/>
                <a:gd name="T82" fmla="*/ 170 w 1053"/>
                <a:gd name="T83" fmla="*/ 1249 h 2071"/>
                <a:gd name="T84" fmla="*/ 89 w 1053"/>
                <a:gd name="T85" fmla="*/ 979 h 2071"/>
                <a:gd name="T86" fmla="*/ 116 w 1053"/>
                <a:gd name="T87" fmla="*/ 912 h 2071"/>
                <a:gd name="T88" fmla="*/ 163 w 1053"/>
                <a:gd name="T89" fmla="*/ 851 h 2071"/>
                <a:gd name="T90" fmla="*/ 228 w 1053"/>
                <a:gd name="T91" fmla="*/ 805 h 2071"/>
                <a:gd name="T92" fmla="*/ 234 w 1053"/>
                <a:gd name="T93" fmla="*/ 727 h 2071"/>
                <a:gd name="T94" fmla="*/ 617 w 1053"/>
                <a:gd name="T95" fmla="*/ 415 h 2071"/>
                <a:gd name="T96" fmla="*/ 1002 w 1053"/>
                <a:gd name="T97" fmla="*/ 347 h 2071"/>
                <a:gd name="T98" fmla="*/ 797 w 1053"/>
                <a:gd name="T99" fmla="*/ 398 h 2071"/>
                <a:gd name="T100" fmla="*/ 626 w 1053"/>
                <a:gd name="T101" fmla="*/ 740 h 2071"/>
                <a:gd name="T102" fmla="*/ 660 w 1053"/>
                <a:gd name="T103" fmla="*/ 979 h 2071"/>
                <a:gd name="T104" fmla="*/ 660 w 1053"/>
                <a:gd name="T105" fmla="*/ 979 h 2071"/>
                <a:gd name="T106" fmla="*/ 831 w 1053"/>
                <a:gd name="T107" fmla="*/ 1149 h 2071"/>
                <a:gd name="T108" fmla="*/ 626 w 1053"/>
                <a:gd name="T109" fmla="*/ 1627 h 20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053" h="2071">
                  <a:moveTo>
                    <a:pt x="1053" y="259"/>
                  </a:moveTo>
                  <a:cubicBezTo>
                    <a:pt x="1053" y="259"/>
                    <a:pt x="1049" y="231"/>
                    <a:pt x="1035" y="203"/>
                  </a:cubicBezTo>
                  <a:cubicBezTo>
                    <a:pt x="1034" y="201"/>
                    <a:pt x="1033" y="200"/>
                    <a:pt x="1033" y="198"/>
                  </a:cubicBezTo>
                  <a:cubicBezTo>
                    <a:pt x="966" y="69"/>
                    <a:pt x="821" y="0"/>
                    <a:pt x="679" y="30"/>
                  </a:cubicBezTo>
                  <a:cubicBezTo>
                    <a:pt x="534" y="60"/>
                    <a:pt x="428" y="184"/>
                    <a:pt x="422" y="332"/>
                  </a:cubicBezTo>
                  <a:cubicBezTo>
                    <a:pt x="414" y="333"/>
                    <a:pt x="406" y="334"/>
                    <a:pt x="398" y="336"/>
                  </a:cubicBezTo>
                  <a:cubicBezTo>
                    <a:pt x="397" y="336"/>
                    <a:pt x="395" y="336"/>
                    <a:pt x="393" y="337"/>
                  </a:cubicBezTo>
                  <a:cubicBezTo>
                    <a:pt x="384" y="338"/>
                    <a:pt x="374" y="341"/>
                    <a:pt x="365" y="344"/>
                  </a:cubicBezTo>
                  <a:cubicBezTo>
                    <a:pt x="362" y="345"/>
                    <a:pt x="359" y="346"/>
                    <a:pt x="356" y="347"/>
                  </a:cubicBezTo>
                  <a:cubicBezTo>
                    <a:pt x="350" y="349"/>
                    <a:pt x="344" y="351"/>
                    <a:pt x="338" y="354"/>
                  </a:cubicBezTo>
                  <a:cubicBezTo>
                    <a:pt x="334" y="355"/>
                    <a:pt x="331" y="357"/>
                    <a:pt x="327" y="359"/>
                  </a:cubicBezTo>
                  <a:cubicBezTo>
                    <a:pt x="322" y="361"/>
                    <a:pt x="317" y="363"/>
                    <a:pt x="312" y="366"/>
                  </a:cubicBezTo>
                  <a:cubicBezTo>
                    <a:pt x="308" y="368"/>
                    <a:pt x="304" y="370"/>
                    <a:pt x="301" y="372"/>
                  </a:cubicBezTo>
                  <a:cubicBezTo>
                    <a:pt x="296" y="375"/>
                    <a:pt x="291" y="378"/>
                    <a:pt x="287" y="381"/>
                  </a:cubicBezTo>
                  <a:cubicBezTo>
                    <a:pt x="283" y="383"/>
                    <a:pt x="280" y="386"/>
                    <a:pt x="277" y="388"/>
                  </a:cubicBezTo>
                  <a:cubicBezTo>
                    <a:pt x="272" y="391"/>
                    <a:pt x="268" y="394"/>
                    <a:pt x="264" y="398"/>
                  </a:cubicBezTo>
                  <a:cubicBezTo>
                    <a:pt x="260" y="400"/>
                    <a:pt x="257" y="403"/>
                    <a:pt x="254" y="406"/>
                  </a:cubicBezTo>
                  <a:cubicBezTo>
                    <a:pt x="250" y="409"/>
                    <a:pt x="246" y="413"/>
                    <a:pt x="242" y="417"/>
                  </a:cubicBezTo>
                  <a:cubicBezTo>
                    <a:pt x="239" y="420"/>
                    <a:pt x="236" y="423"/>
                    <a:pt x="233" y="426"/>
                  </a:cubicBezTo>
                  <a:cubicBezTo>
                    <a:pt x="230" y="430"/>
                    <a:pt x="226" y="433"/>
                    <a:pt x="223" y="437"/>
                  </a:cubicBezTo>
                  <a:cubicBezTo>
                    <a:pt x="220" y="441"/>
                    <a:pt x="217" y="444"/>
                    <a:pt x="215" y="447"/>
                  </a:cubicBezTo>
                  <a:cubicBezTo>
                    <a:pt x="211" y="451"/>
                    <a:pt x="208" y="456"/>
                    <a:pt x="205" y="460"/>
                  </a:cubicBezTo>
                  <a:cubicBezTo>
                    <a:pt x="203" y="463"/>
                    <a:pt x="200" y="467"/>
                    <a:pt x="198" y="471"/>
                  </a:cubicBezTo>
                  <a:cubicBezTo>
                    <a:pt x="195" y="475"/>
                    <a:pt x="192" y="480"/>
                    <a:pt x="190" y="484"/>
                  </a:cubicBezTo>
                  <a:cubicBezTo>
                    <a:pt x="187" y="488"/>
                    <a:pt x="185" y="492"/>
                    <a:pt x="183" y="495"/>
                  </a:cubicBezTo>
                  <a:cubicBezTo>
                    <a:pt x="181" y="500"/>
                    <a:pt x="178" y="505"/>
                    <a:pt x="176" y="510"/>
                  </a:cubicBezTo>
                  <a:cubicBezTo>
                    <a:pt x="174" y="514"/>
                    <a:pt x="173" y="518"/>
                    <a:pt x="171" y="522"/>
                  </a:cubicBezTo>
                  <a:cubicBezTo>
                    <a:pt x="169" y="527"/>
                    <a:pt x="167" y="532"/>
                    <a:pt x="165" y="537"/>
                  </a:cubicBezTo>
                  <a:cubicBezTo>
                    <a:pt x="164" y="541"/>
                    <a:pt x="163" y="545"/>
                    <a:pt x="161" y="549"/>
                  </a:cubicBezTo>
                  <a:cubicBezTo>
                    <a:pt x="160" y="555"/>
                    <a:pt x="158" y="560"/>
                    <a:pt x="157" y="566"/>
                  </a:cubicBezTo>
                  <a:cubicBezTo>
                    <a:pt x="156" y="570"/>
                    <a:pt x="155" y="574"/>
                    <a:pt x="154" y="578"/>
                  </a:cubicBezTo>
                  <a:cubicBezTo>
                    <a:pt x="153" y="584"/>
                    <a:pt x="152" y="591"/>
                    <a:pt x="151" y="597"/>
                  </a:cubicBezTo>
                  <a:cubicBezTo>
                    <a:pt x="151" y="601"/>
                    <a:pt x="150" y="604"/>
                    <a:pt x="150" y="607"/>
                  </a:cubicBezTo>
                  <a:cubicBezTo>
                    <a:pt x="149" y="617"/>
                    <a:pt x="148" y="627"/>
                    <a:pt x="148" y="637"/>
                  </a:cubicBezTo>
                  <a:cubicBezTo>
                    <a:pt x="148" y="679"/>
                    <a:pt x="156" y="719"/>
                    <a:pt x="172" y="757"/>
                  </a:cubicBezTo>
                  <a:cubicBezTo>
                    <a:pt x="170" y="759"/>
                    <a:pt x="168" y="760"/>
                    <a:pt x="166" y="762"/>
                  </a:cubicBezTo>
                  <a:cubicBezTo>
                    <a:pt x="161" y="765"/>
                    <a:pt x="156" y="769"/>
                    <a:pt x="151" y="773"/>
                  </a:cubicBezTo>
                  <a:cubicBezTo>
                    <a:pt x="138" y="782"/>
                    <a:pt x="126" y="792"/>
                    <a:pt x="115" y="803"/>
                  </a:cubicBezTo>
                  <a:cubicBezTo>
                    <a:pt x="114" y="804"/>
                    <a:pt x="113" y="805"/>
                    <a:pt x="111" y="806"/>
                  </a:cubicBezTo>
                  <a:cubicBezTo>
                    <a:pt x="105" y="812"/>
                    <a:pt x="99" y="819"/>
                    <a:pt x="93" y="826"/>
                  </a:cubicBezTo>
                  <a:cubicBezTo>
                    <a:pt x="91" y="828"/>
                    <a:pt x="89" y="831"/>
                    <a:pt x="87" y="833"/>
                  </a:cubicBezTo>
                  <a:cubicBezTo>
                    <a:pt x="82" y="840"/>
                    <a:pt x="76" y="847"/>
                    <a:pt x="71" y="855"/>
                  </a:cubicBezTo>
                  <a:cubicBezTo>
                    <a:pt x="70" y="857"/>
                    <a:pt x="69" y="859"/>
                    <a:pt x="67" y="861"/>
                  </a:cubicBezTo>
                  <a:cubicBezTo>
                    <a:pt x="52" y="884"/>
                    <a:pt x="40" y="908"/>
                    <a:pt x="31" y="934"/>
                  </a:cubicBezTo>
                  <a:cubicBezTo>
                    <a:pt x="29" y="940"/>
                    <a:pt x="27" y="946"/>
                    <a:pt x="25" y="952"/>
                  </a:cubicBezTo>
                  <a:cubicBezTo>
                    <a:pt x="24" y="958"/>
                    <a:pt x="22" y="963"/>
                    <a:pt x="21" y="969"/>
                  </a:cubicBezTo>
                  <a:cubicBezTo>
                    <a:pt x="19" y="977"/>
                    <a:pt x="18" y="985"/>
                    <a:pt x="16" y="993"/>
                  </a:cubicBezTo>
                  <a:cubicBezTo>
                    <a:pt x="16" y="998"/>
                    <a:pt x="15" y="1002"/>
                    <a:pt x="14" y="1007"/>
                  </a:cubicBezTo>
                  <a:cubicBezTo>
                    <a:pt x="0" y="1119"/>
                    <a:pt x="43" y="1230"/>
                    <a:pt x="128" y="1303"/>
                  </a:cubicBezTo>
                  <a:cubicBezTo>
                    <a:pt x="113" y="1328"/>
                    <a:pt x="101" y="1355"/>
                    <a:pt x="93" y="1383"/>
                  </a:cubicBezTo>
                  <a:cubicBezTo>
                    <a:pt x="93" y="1384"/>
                    <a:pt x="92" y="1386"/>
                    <a:pt x="92" y="1387"/>
                  </a:cubicBezTo>
                  <a:cubicBezTo>
                    <a:pt x="88" y="1400"/>
                    <a:pt x="85" y="1413"/>
                    <a:pt x="84" y="1426"/>
                  </a:cubicBezTo>
                  <a:cubicBezTo>
                    <a:pt x="83" y="1428"/>
                    <a:pt x="83" y="1430"/>
                    <a:pt x="83" y="1433"/>
                  </a:cubicBezTo>
                  <a:cubicBezTo>
                    <a:pt x="81" y="1446"/>
                    <a:pt x="80" y="1460"/>
                    <a:pt x="80" y="1474"/>
                  </a:cubicBezTo>
                  <a:cubicBezTo>
                    <a:pt x="79" y="1625"/>
                    <a:pt x="183" y="1756"/>
                    <a:pt x="331" y="1790"/>
                  </a:cubicBezTo>
                  <a:cubicBezTo>
                    <a:pt x="332" y="1793"/>
                    <a:pt x="333" y="1797"/>
                    <a:pt x="334" y="1801"/>
                  </a:cubicBezTo>
                  <a:cubicBezTo>
                    <a:pt x="335" y="1804"/>
                    <a:pt x="336" y="1808"/>
                    <a:pt x="337" y="1812"/>
                  </a:cubicBezTo>
                  <a:cubicBezTo>
                    <a:pt x="340" y="1820"/>
                    <a:pt x="343" y="1828"/>
                    <a:pt x="346" y="1836"/>
                  </a:cubicBezTo>
                  <a:cubicBezTo>
                    <a:pt x="347" y="1839"/>
                    <a:pt x="348" y="1841"/>
                    <a:pt x="349" y="1844"/>
                  </a:cubicBezTo>
                  <a:cubicBezTo>
                    <a:pt x="363" y="1876"/>
                    <a:pt x="381" y="1906"/>
                    <a:pt x="404" y="1933"/>
                  </a:cubicBezTo>
                  <a:cubicBezTo>
                    <a:pt x="405" y="1934"/>
                    <a:pt x="406" y="1936"/>
                    <a:pt x="408" y="1938"/>
                  </a:cubicBezTo>
                  <a:cubicBezTo>
                    <a:pt x="414" y="1945"/>
                    <a:pt x="420" y="1951"/>
                    <a:pt x="426" y="1958"/>
                  </a:cubicBezTo>
                  <a:cubicBezTo>
                    <a:pt x="428" y="1960"/>
                    <a:pt x="430" y="1962"/>
                    <a:pt x="433" y="1964"/>
                  </a:cubicBezTo>
                  <a:cubicBezTo>
                    <a:pt x="439" y="1970"/>
                    <a:pt x="445" y="1976"/>
                    <a:pt x="451" y="1981"/>
                  </a:cubicBezTo>
                  <a:cubicBezTo>
                    <a:pt x="454" y="1983"/>
                    <a:pt x="456" y="1985"/>
                    <a:pt x="459" y="1988"/>
                  </a:cubicBezTo>
                  <a:cubicBezTo>
                    <a:pt x="465" y="1993"/>
                    <a:pt x="472" y="1998"/>
                    <a:pt x="479" y="2002"/>
                  </a:cubicBezTo>
                  <a:cubicBezTo>
                    <a:pt x="481" y="2004"/>
                    <a:pt x="484" y="2006"/>
                    <a:pt x="486" y="2008"/>
                  </a:cubicBezTo>
                  <a:cubicBezTo>
                    <a:pt x="496" y="2014"/>
                    <a:pt x="505" y="2020"/>
                    <a:pt x="515" y="2025"/>
                  </a:cubicBezTo>
                  <a:cubicBezTo>
                    <a:pt x="517" y="2026"/>
                    <a:pt x="519" y="2027"/>
                    <a:pt x="521" y="2028"/>
                  </a:cubicBezTo>
                  <a:cubicBezTo>
                    <a:pt x="529" y="2032"/>
                    <a:pt x="537" y="2036"/>
                    <a:pt x="545" y="2040"/>
                  </a:cubicBezTo>
                  <a:cubicBezTo>
                    <a:pt x="549" y="2042"/>
                    <a:pt x="554" y="2043"/>
                    <a:pt x="558" y="2045"/>
                  </a:cubicBezTo>
                  <a:cubicBezTo>
                    <a:pt x="564" y="2047"/>
                    <a:pt x="571" y="2050"/>
                    <a:pt x="577" y="2052"/>
                  </a:cubicBezTo>
                  <a:cubicBezTo>
                    <a:pt x="582" y="2053"/>
                    <a:pt x="586" y="2055"/>
                    <a:pt x="591" y="2056"/>
                  </a:cubicBezTo>
                  <a:cubicBezTo>
                    <a:pt x="598" y="2058"/>
                    <a:pt x="604" y="2060"/>
                    <a:pt x="611" y="2061"/>
                  </a:cubicBezTo>
                  <a:cubicBezTo>
                    <a:pt x="615" y="2062"/>
                    <a:pt x="620" y="2063"/>
                    <a:pt x="625" y="2064"/>
                  </a:cubicBezTo>
                  <a:cubicBezTo>
                    <a:pt x="632" y="2066"/>
                    <a:pt x="639" y="2067"/>
                    <a:pt x="647" y="2068"/>
                  </a:cubicBezTo>
                  <a:cubicBezTo>
                    <a:pt x="651" y="2068"/>
                    <a:pt x="655" y="2069"/>
                    <a:pt x="659" y="2069"/>
                  </a:cubicBezTo>
                  <a:cubicBezTo>
                    <a:pt x="671" y="2070"/>
                    <a:pt x="682" y="2071"/>
                    <a:pt x="694" y="2071"/>
                  </a:cubicBezTo>
                  <a:cubicBezTo>
                    <a:pt x="841" y="2071"/>
                    <a:pt x="974" y="1985"/>
                    <a:pt x="1035" y="1853"/>
                  </a:cubicBezTo>
                  <a:cubicBezTo>
                    <a:pt x="1049" y="1825"/>
                    <a:pt x="1053" y="1797"/>
                    <a:pt x="1053" y="1797"/>
                  </a:cubicBezTo>
                  <a:cubicBezTo>
                    <a:pt x="1053" y="1792"/>
                    <a:pt x="1053" y="1792"/>
                    <a:pt x="1053" y="1792"/>
                  </a:cubicBezTo>
                  <a:cubicBezTo>
                    <a:pt x="1053" y="264"/>
                    <a:pt x="1053" y="264"/>
                    <a:pt x="1053" y="264"/>
                  </a:cubicBezTo>
                  <a:lnTo>
                    <a:pt x="1053" y="259"/>
                  </a:lnTo>
                  <a:close/>
                  <a:moveTo>
                    <a:pt x="1002" y="364"/>
                  </a:moveTo>
                  <a:cubicBezTo>
                    <a:pt x="927" y="364"/>
                    <a:pt x="927" y="364"/>
                    <a:pt x="927" y="364"/>
                  </a:cubicBezTo>
                  <a:cubicBezTo>
                    <a:pt x="910" y="317"/>
                    <a:pt x="862" y="289"/>
                    <a:pt x="813" y="298"/>
                  </a:cubicBezTo>
                  <a:cubicBezTo>
                    <a:pt x="764" y="306"/>
                    <a:pt x="728" y="349"/>
                    <a:pt x="728" y="398"/>
                  </a:cubicBezTo>
                  <a:cubicBezTo>
                    <a:pt x="728" y="448"/>
                    <a:pt x="764" y="491"/>
                    <a:pt x="813" y="499"/>
                  </a:cubicBezTo>
                  <a:cubicBezTo>
                    <a:pt x="862" y="508"/>
                    <a:pt x="910" y="480"/>
                    <a:pt x="927" y="433"/>
                  </a:cubicBezTo>
                  <a:cubicBezTo>
                    <a:pt x="1002" y="433"/>
                    <a:pt x="1002" y="433"/>
                    <a:pt x="1002" y="433"/>
                  </a:cubicBezTo>
                  <a:cubicBezTo>
                    <a:pt x="1002" y="558"/>
                    <a:pt x="1002" y="558"/>
                    <a:pt x="1002" y="558"/>
                  </a:cubicBezTo>
                  <a:cubicBezTo>
                    <a:pt x="853" y="766"/>
                    <a:pt x="853" y="766"/>
                    <a:pt x="853" y="766"/>
                  </a:cubicBezTo>
                  <a:cubicBezTo>
                    <a:pt x="728" y="711"/>
                    <a:pt x="728" y="711"/>
                    <a:pt x="728" y="711"/>
                  </a:cubicBezTo>
                  <a:cubicBezTo>
                    <a:pt x="728" y="709"/>
                    <a:pt x="728" y="707"/>
                    <a:pt x="728" y="706"/>
                  </a:cubicBezTo>
                  <a:cubicBezTo>
                    <a:pt x="729" y="656"/>
                    <a:pt x="694" y="613"/>
                    <a:pt x="645" y="603"/>
                  </a:cubicBezTo>
                  <a:cubicBezTo>
                    <a:pt x="596" y="594"/>
                    <a:pt x="547" y="621"/>
                    <a:pt x="529" y="667"/>
                  </a:cubicBezTo>
                  <a:cubicBezTo>
                    <a:pt x="511" y="714"/>
                    <a:pt x="528" y="767"/>
                    <a:pt x="571" y="793"/>
                  </a:cubicBezTo>
                  <a:cubicBezTo>
                    <a:pt x="613" y="819"/>
                    <a:pt x="669" y="811"/>
                    <a:pt x="702" y="774"/>
                  </a:cubicBezTo>
                  <a:cubicBezTo>
                    <a:pt x="826" y="828"/>
                    <a:pt x="826" y="828"/>
                    <a:pt x="826" y="828"/>
                  </a:cubicBezTo>
                  <a:cubicBezTo>
                    <a:pt x="834" y="832"/>
                    <a:pt x="844" y="834"/>
                    <a:pt x="853" y="834"/>
                  </a:cubicBezTo>
                  <a:cubicBezTo>
                    <a:pt x="875" y="834"/>
                    <a:pt x="896" y="823"/>
                    <a:pt x="909" y="805"/>
                  </a:cubicBezTo>
                  <a:cubicBezTo>
                    <a:pt x="1002" y="676"/>
                    <a:pt x="1002" y="676"/>
                    <a:pt x="1002" y="676"/>
                  </a:cubicBezTo>
                  <a:cubicBezTo>
                    <a:pt x="1002" y="945"/>
                    <a:pt x="1002" y="945"/>
                    <a:pt x="1002" y="945"/>
                  </a:cubicBezTo>
                  <a:cubicBezTo>
                    <a:pt x="722" y="945"/>
                    <a:pt x="722" y="945"/>
                    <a:pt x="722" y="945"/>
                  </a:cubicBezTo>
                  <a:cubicBezTo>
                    <a:pt x="706" y="898"/>
                    <a:pt x="657" y="869"/>
                    <a:pt x="608" y="878"/>
                  </a:cubicBezTo>
                  <a:cubicBezTo>
                    <a:pt x="559" y="886"/>
                    <a:pt x="523" y="929"/>
                    <a:pt x="523" y="979"/>
                  </a:cubicBezTo>
                  <a:cubicBezTo>
                    <a:pt x="523" y="1029"/>
                    <a:pt x="559" y="1071"/>
                    <a:pt x="608" y="1080"/>
                  </a:cubicBezTo>
                  <a:cubicBezTo>
                    <a:pt x="657" y="1088"/>
                    <a:pt x="706" y="1060"/>
                    <a:pt x="722" y="1013"/>
                  </a:cubicBezTo>
                  <a:cubicBezTo>
                    <a:pt x="1002" y="1013"/>
                    <a:pt x="1002" y="1013"/>
                    <a:pt x="1002" y="1013"/>
                  </a:cubicBezTo>
                  <a:cubicBezTo>
                    <a:pt x="1002" y="1149"/>
                    <a:pt x="1002" y="1149"/>
                    <a:pt x="1002" y="1149"/>
                  </a:cubicBezTo>
                  <a:cubicBezTo>
                    <a:pt x="927" y="1149"/>
                    <a:pt x="927" y="1149"/>
                    <a:pt x="927" y="1149"/>
                  </a:cubicBezTo>
                  <a:cubicBezTo>
                    <a:pt x="910" y="1102"/>
                    <a:pt x="862" y="1074"/>
                    <a:pt x="813" y="1083"/>
                  </a:cubicBezTo>
                  <a:cubicBezTo>
                    <a:pt x="764" y="1091"/>
                    <a:pt x="728" y="1134"/>
                    <a:pt x="728" y="1184"/>
                  </a:cubicBezTo>
                  <a:cubicBezTo>
                    <a:pt x="728" y="1233"/>
                    <a:pt x="764" y="1276"/>
                    <a:pt x="813" y="1284"/>
                  </a:cubicBezTo>
                  <a:cubicBezTo>
                    <a:pt x="862" y="1293"/>
                    <a:pt x="910" y="1265"/>
                    <a:pt x="927" y="1218"/>
                  </a:cubicBezTo>
                  <a:cubicBezTo>
                    <a:pt x="1002" y="1218"/>
                    <a:pt x="1002" y="1218"/>
                    <a:pt x="1002" y="1218"/>
                  </a:cubicBezTo>
                  <a:cubicBezTo>
                    <a:pt x="1002" y="1354"/>
                    <a:pt x="1002" y="1354"/>
                    <a:pt x="1002" y="1354"/>
                  </a:cubicBezTo>
                  <a:cubicBezTo>
                    <a:pt x="722" y="1354"/>
                    <a:pt x="722" y="1354"/>
                    <a:pt x="722" y="1354"/>
                  </a:cubicBezTo>
                  <a:cubicBezTo>
                    <a:pt x="690" y="1354"/>
                    <a:pt x="662" y="1377"/>
                    <a:pt x="655" y="1409"/>
                  </a:cubicBezTo>
                  <a:cubicBezTo>
                    <a:pt x="631" y="1530"/>
                    <a:pt x="631" y="1530"/>
                    <a:pt x="631" y="1530"/>
                  </a:cubicBezTo>
                  <a:cubicBezTo>
                    <a:pt x="584" y="1544"/>
                    <a:pt x="554" y="1590"/>
                    <a:pt x="560" y="1639"/>
                  </a:cubicBezTo>
                  <a:cubicBezTo>
                    <a:pt x="566" y="1688"/>
                    <a:pt x="606" y="1726"/>
                    <a:pt x="656" y="1728"/>
                  </a:cubicBezTo>
                  <a:cubicBezTo>
                    <a:pt x="705" y="1731"/>
                    <a:pt x="749" y="1698"/>
                    <a:pt x="760" y="1649"/>
                  </a:cubicBezTo>
                  <a:cubicBezTo>
                    <a:pt x="771" y="1601"/>
                    <a:pt x="746" y="1552"/>
                    <a:pt x="700" y="1533"/>
                  </a:cubicBezTo>
                  <a:cubicBezTo>
                    <a:pt x="722" y="1422"/>
                    <a:pt x="722" y="1422"/>
                    <a:pt x="722" y="1422"/>
                  </a:cubicBezTo>
                  <a:cubicBezTo>
                    <a:pt x="1002" y="1422"/>
                    <a:pt x="1002" y="1422"/>
                    <a:pt x="1002" y="1422"/>
                  </a:cubicBezTo>
                  <a:cubicBezTo>
                    <a:pt x="1002" y="1696"/>
                    <a:pt x="1002" y="1696"/>
                    <a:pt x="1002" y="1696"/>
                  </a:cubicBezTo>
                  <a:cubicBezTo>
                    <a:pt x="1001" y="1865"/>
                    <a:pt x="864" y="2003"/>
                    <a:pt x="694" y="2003"/>
                  </a:cubicBezTo>
                  <a:cubicBezTo>
                    <a:pt x="684" y="2003"/>
                    <a:pt x="675" y="2002"/>
                    <a:pt x="665" y="2001"/>
                  </a:cubicBezTo>
                  <a:cubicBezTo>
                    <a:pt x="661" y="2001"/>
                    <a:pt x="658" y="2000"/>
                    <a:pt x="655" y="2000"/>
                  </a:cubicBezTo>
                  <a:cubicBezTo>
                    <a:pt x="648" y="1999"/>
                    <a:pt x="642" y="1998"/>
                    <a:pt x="636" y="1997"/>
                  </a:cubicBezTo>
                  <a:cubicBezTo>
                    <a:pt x="632" y="1996"/>
                    <a:pt x="628" y="1995"/>
                    <a:pt x="624" y="1994"/>
                  </a:cubicBezTo>
                  <a:cubicBezTo>
                    <a:pt x="619" y="1993"/>
                    <a:pt x="614" y="1992"/>
                    <a:pt x="609" y="1990"/>
                  </a:cubicBezTo>
                  <a:cubicBezTo>
                    <a:pt x="605" y="1989"/>
                    <a:pt x="600" y="1988"/>
                    <a:pt x="596" y="1986"/>
                  </a:cubicBezTo>
                  <a:cubicBezTo>
                    <a:pt x="591" y="1985"/>
                    <a:pt x="587" y="1983"/>
                    <a:pt x="582" y="1981"/>
                  </a:cubicBezTo>
                  <a:cubicBezTo>
                    <a:pt x="578" y="1980"/>
                    <a:pt x="574" y="1978"/>
                    <a:pt x="570" y="1976"/>
                  </a:cubicBezTo>
                  <a:cubicBezTo>
                    <a:pt x="565" y="1974"/>
                    <a:pt x="560" y="1972"/>
                    <a:pt x="555" y="1969"/>
                  </a:cubicBezTo>
                  <a:cubicBezTo>
                    <a:pt x="552" y="1967"/>
                    <a:pt x="548" y="1966"/>
                    <a:pt x="545" y="1964"/>
                  </a:cubicBezTo>
                  <a:cubicBezTo>
                    <a:pt x="539" y="1961"/>
                    <a:pt x="534" y="1957"/>
                    <a:pt x="529" y="1954"/>
                  </a:cubicBezTo>
                  <a:cubicBezTo>
                    <a:pt x="526" y="1952"/>
                    <a:pt x="524" y="1951"/>
                    <a:pt x="521" y="1949"/>
                  </a:cubicBezTo>
                  <a:cubicBezTo>
                    <a:pt x="506" y="1939"/>
                    <a:pt x="491" y="1926"/>
                    <a:pt x="477" y="1913"/>
                  </a:cubicBezTo>
                  <a:cubicBezTo>
                    <a:pt x="477" y="1912"/>
                    <a:pt x="477" y="1912"/>
                    <a:pt x="476" y="1911"/>
                  </a:cubicBezTo>
                  <a:cubicBezTo>
                    <a:pt x="470" y="1905"/>
                    <a:pt x="464" y="1899"/>
                    <a:pt x="458" y="1892"/>
                  </a:cubicBezTo>
                  <a:cubicBezTo>
                    <a:pt x="457" y="1891"/>
                    <a:pt x="456" y="1889"/>
                    <a:pt x="455" y="1888"/>
                  </a:cubicBezTo>
                  <a:cubicBezTo>
                    <a:pt x="450" y="1882"/>
                    <a:pt x="446" y="1876"/>
                    <a:pt x="441" y="1869"/>
                  </a:cubicBezTo>
                  <a:cubicBezTo>
                    <a:pt x="440" y="1867"/>
                    <a:pt x="439" y="1866"/>
                    <a:pt x="438" y="1864"/>
                  </a:cubicBezTo>
                  <a:cubicBezTo>
                    <a:pt x="434" y="1858"/>
                    <a:pt x="430" y="1851"/>
                    <a:pt x="426" y="1845"/>
                  </a:cubicBezTo>
                  <a:cubicBezTo>
                    <a:pt x="425" y="1843"/>
                    <a:pt x="424" y="1841"/>
                    <a:pt x="423" y="1839"/>
                  </a:cubicBezTo>
                  <a:cubicBezTo>
                    <a:pt x="419" y="1832"/>
                    <a:pt x="416" y="1826"/>
                    <a:pt x="413" y="1819"/>
                  </a:cubicBezTo>
                  <a:cubicBezTo>
                    <a:pt x="412" y="1817"/>
                    <a:pt x="411" y="1815"/>
                    <a:pt x="410" y="1812"/>
                  </a:cubicBezTo>
                  <a:cubicBezTo>
                    <a:pt x="408" y="1806"/>
                    <a:pt x="405" y="1799"/>
                    <a:pt x="403" y="1792"/>
                  </a:cubicBezTo>
                  <a:cubicBezTo>
                    <a:pt x="402" y="1789"/>
                    <a:pt x="401" y="1787"/>
                    <a:pt x="400" y="1785"/>
                  </a:cubicBezTo>
                  <a:cubicBezTo>
                    <a:pt x="398" y="1777"/>
                    <a:pt x="396" y="1769"/>
                    <a:pt x="394" y="1762"/>
                  </a:cubicBezTo>
                  <a:cubicBezTo>
                    <a:pt x="394" y="1760"/>
                    <a:pt x="394" y="1758"/>
                    <a:pt x="393" y="1757"/>
                  </a:cubicBezTo>
                  <a:cubicBezTo>
                    <a:pt x="376" y="1671"/>
                    <a:pt x="396" y="1581"/>
                    <a:pt x="449" y="1511"/>
                  </a:cubicBezTo>
                  <a:cubicBezTo>
                    <a:pt x="460" y="1496"/>
                    <a:pt x="457" y="1475"/>
                    <a:pt x="442" y="1463"/>
                  </a:cubicBezTo>
                  <a:cubicBezTo>
                    <a:pt x="427" y="1452"/>
                    <a:pt x="405" y="1455"/>
                    <a:pt x="394" y="1470"/>
                  </a:cubicBezTo>
                  <a:cubicBezTo>
                    <a:pt x="345" y="1535"/>
                    <a:pt x="319" y="1614"/>
                    <a:pt x="319" y="1696"/>
                  </a:cubicBezTo>
                  <a:cubicBezTo>
                    <a:pt x="319" y="1702"/>
                    <a:pt x="320" y="1709"/>
                    <a:pt x="320" y="1716"/>
                  </a:cubicBezTo>
                  <a:cubicBezTo>
                    <a:pt x="217" y="1680"/>
                    <a:pt x="148" y="1583"/>
                    <a:pt x="148" y="1474"/>
                  </a:cubicBezTo>
                  <a:cubicBezTo>
                    <a:pt x="148" y="1460"/>
                    <a:pt x="149" y="1446"/>
                    <a:pt x="152" y="1432"/>
                  </a:cubicBezTo>
                  <a:cubicBezTo>
                    <a:pt x="152" y="1430"/>
                    <a:pt x="152" y="1429"/>
                    <a:pt x="153" y="1427"/>
                  </a:cubicBezTo>
                  <a:cubicBezTo>
                    <a:pt x="160" y="1387"/>
                    <a:pt x="177" y="1350"/>
                    <a:pt x="201" y="1318"/>
                  </a:cubicBezTo>
                  <a:cubicBezTo>
                    <a:pt x="202" y="1317"/>
                    <a:pt x="202" y="1317"/>
                    <a:pt x="202" y="1317"/>
                  </a:cubicBezTo>
                  <a:cubicBezTo>
                    <a:pt x="234" y="1275"/>
                    <a:pt x="278" y="1244"/>
                    <a:pt x="329" y="1229"/>
                  </a:cubicBezTo>
                  <a:cubicBezTo>
                    <a:pt x="347" y="1223"/>
                    <a:pt x="357" y="1204"/>
                    <a:pt x="352" y="1186"/>
                  </a:cubicBezTo>
                  <a:cubicBezTo>
                    <a:pt x="346" y="1168"/>
                    <a:pt x="327" y="1158"/>
                    <a:pt x="309" y="1164"/>
                  </a:cubicBezTo>
                  <a:cubicBezTo>
                    <a:pt x="256" y="1180"/>
                    <a:pt x="208" y="1209"/>
                    <a:pt x="170" y="1249"/>
                  </a:cubicBezTo>
                  <a:cubicBezTo>
                    <a:pt x="113" y="1198"/>
                    <a:pt x="80" y="1124"/>
                    <a:pt x="80" y="1047"/>
                  </a:cubicBezTo>
                  <a:cubicBezTo>
                    <a:pt x="80" y="1036"/>
                    <a:pt x="81" y="1024"/>
                    <a:pt x="82" y="1013"/>
                  </a:cubicBezTo>
                  <a:cubicBezTo>
                    <a:pt x="83" y="1009"/>
                    <a:pt x="83" y="1006"/>
                    <a:pt x="84" y="1002"/>
                  </a:cubicBezTo>
                  <a:cubicBezTo>
                    <a:pt x="85" y="994"/>
                    <a:pt x="87" y="987"/>
                    <a:pt x="89" y="979"/>
                  </a:cubicBezTo>
                  <a:cubicBezTo>
                    <a:pt x="90" y="975"/>
                    <a:pt x="91" y="971"/>
                    <a:pt x="92" y="968"/>
                  </a:cubicBezTo>
                  <a:cubicBezTo>
                    <a:pt x="95" y="958"/>
                    <a:pt x="98" y="949"/>
                    <a:pt x="102" y="940"/>
                  </a:cubicBezTo>
                  <a:cubicBezTo>
                    <a:pt x="104" y="935"/>
                    <a:pt x="107" y="930"/>
                    <a:pt x="109" y="925"/>
                  </a:cubicBezTo>
                  <a:cubicBezTo>
                    <a:pt x="111" y="920"/>
                    <a:pt x="114" y="916"/>
                    <a:pt x="116" y="912"/>
                  </a:cubicBezTo>
                  <a:cubicBezTo>
                    <a:pt x="119" y="907"/>
                    <a:pt x="122" y="901"/>
                    <a:pt x="126" y="896"/>
                  </a:cubicBezTo>
                  <a:cubicBezTo>
                    <a:pt x="128" y="893"/>
                    <a:pt x="130" y="890"/>
                    <a:pt x="132" y="887"/>
                  </a:cubicBezTo>
                  <a:cubicBezTo>
                    <a:pt x="139" y="878"/>
                    <a:pt x="146" y="869"/>
                    <a:pt x="154" y="861"/>
                  </a:cubicBezTo>
                  <a:cubicBezTo>
                    <a:pt x="157" y="858"/>
                    <a:pt x="160" y="855"/>
                    <a:pt x="163" y="851"/>
                  </a:cubicBezTo>
                  <a:cubicBezTo>
                    <a:pt x="167" y="847"/>
                    <a:pt x="171" y="843"/>
                    <a:pt x="176" y="840"/>
                  </a:cubicBezTo>
                  <a:cubicBezTo>
                    <a:pt x="181" y="836"/>
                    <a:pt x="186" y="832"/>
                    <a:pt x="191" y="828"/>
                  </a:cubicBezTo>
                  <a:cubicBezTo>
                    <a:pt x="195" y="825"/>
                    <a:pt x="199" y="822"/>
                    <a:pt x="203" y="819"/>
                  </a:cubicBezTo>
                  <a:cubicBezTo>
                    <a:pt x="211" y="814"/>
                    <a:pt x="220" y="809"/>
                    <a:pt x="228" y="805"/>
                  </a:cubicBezTo>
                  <a:cubicBezTo>
                    <a:pt x="267" y="784"/>
                    <a:pt x="309" y="774"/>
                    <a:pt x="353" y="774"/>
                  </a:cubicBezTo>
                  <a:cubicBezTo>
                    <a:pt x="372" y="774"/>
                    <a:pt x="387" y="759"/>
                    <a:pt x="387" y="740"/>
                  </a:cubicBezTo>
                  <a:cubicBezTo>
                    <a:pt x="387" y="721"/>
                    <a:pt x="372" y="706"/>
                    <a:pt x="353" y="706"/>
                  </a:cubicBezTo>
                  <a:cubicBezTo>
                    <a:pt x="312" y="706"/>
                    <a:pt x="272" y="713"/>
                    <a:pt x="234" y="727"/>
                  </a:cubicBezTo>
                  <a:cubicBezTo>
                    <a:pt x="222" y="699"/>
                    <a:pt x="216" y="668"/>
                    <a:pt x="216" y="637"/>
                  </a:cubicBezTo>
                  <a:cubicBezTo>
                    <a:pt x="217" y="553"/>
                    <a:pt x="261" y="475"/>
                    <a:pt x="334" y="432"/>
                  </a:cubicBezTo>
                  <a:cubicBezTo>
                    <a:pt x="407" y="389"/>
                    <a:pt x="497" y="387"/>
                    <a:pt x="571" y="428"/>
                  </a:cubicBezTo>
                  <a:cubicBezTo>
                    <a:pt x="588" y="437"/>
                    <a:pt x="608" y="431"/>
                    <a:pt x="617" y="415"/>
                  </a:cubicBezTo>
                  <a:cubicBezTo>
                    <a:pt x="627" y="399"/>
                    <a:pt x="621" y="378"/>
                    <a:pt x="604" y="369"/>
                  </a:cubicBezTo>
                  <a:cubicBezTo>
                    <a:pt x="569" y="349"/>
                    <a:pt x="530" y="337"/>
                    <a:pt x="490" y="332"/>
                  </a:cubicBezTo>
                  <a:cubicBezTo>
                    <a:pt x="498" y="194"/>
                    <a:pt x="615" y="87"/>
                    <a:pt x="753" y="91"/>
                  </a:cubicBezTo>
                  <a:cubicBezTo>
                    <a:pt x="892" y="95"/>
                    <a:pt x="1002" y="209"/>
                    <a:pt x="1002" y="347"/>
                  </a:cubicBezTo>
                  <a:lnTo>
                    <a:pt x="1002" y="364"/>
                  </a:lnTo>
                  <a:close/>
                  <a:moveTo>
                    <a:pt x="865" y="398"/>
                  </a:moveTo>
                  <a:cubicBezTo>
                    <a:pt x="865" y="417"/>
                    <a:pt x="850" y="433"/>
                    <a:pt x="831" y="433"/>
                  </a:cubicBezTo>
                  <a:cubicBezTo>
                    <a:pt x="812" y="433"/>
                    <a:pt x="797" y="417"/>
                    <a:pt x="797" y="398"/>
                  </a:cubicBezTo>
                  <a:cubicBezTo>
                    <a:pt x="797" y="380"/>
                    <a:pt x="812" y="364"/>
                    <a:pt x="831" y="364"/>
                  </a:cubicBezTo>
                  <a:cubicBezTo>
                    <a:pt x="850" y="364"/>
                    <a:pt x="865" y="380"/>
                    <a:pt x="865" y="398"/>
                  </a:cubicBezTo>
                  <a:close/>
                  <a:moveTo>
                    <a:pt x="660" y="706"/>
                  </a:moveTo>
                  <a:cubicBezTo>
                    <a:pt x="660" y="725"/>
                    <a:pt x="645" y="740"/>
                    <a:pt x="626" y="740"/>
                  </a:cubicBezTo>
                  <a:cubicBezTo>
                    <a:pt x="607" y="740"/>
                    <a:pt x="592" y="725"/>
                    <a:pt x="592" y="706"/>
                  </a:cubicBezTo>
                  <a:cubicBezTo>
                    <a:pt x="592" y="687"/>
                    <a:pt x="607" y="672"/>
                    <a:pt x="626" y="672"/>
                  </a:cubicBezTo>
                  <a:cubicBezTo>
                    <a:pt x="645" y="672"/>
                    <a:pt x="660" y="687"/>
                    <a:pt x="660" y="706"/>
                  </a:cubicBezTo>
                  <a:close/>
                  <a:moveTo>
                    <a:pt x="660" y="979"/>
                  </a:moveTo>
                  <a:cubicBezTo>
                    <a:pt x="660" y="998"/>
                    <a:pt x="645" y="1013"/>
                    <a:pt x="626" y="1013"/>
                  </a:cubicBezTo>
                  <a:cubicBezTo>
                    <a:pt x="607" y="1013"/>
                    <a:pt x="592" y="998"/>
                    <a:pt x="592" y="979"/>
                  </a:cubicBezTo>
                  <a:cubicBezTo>
                    <a:pt x="592" y="960"/>
                    <a:pt x="607" y="945"/>
                    <a:pt x="626" y="945"/>
                  </a:cubicBezTo>
                  <a:cubicBezTo>
                    <a:pt x="645" y="945"/>
                    <a:pt x="660" y="960"/>
                    <a:pt x="660" y="979"/>
                  </a:cubicBezTo>
                  <a:close/>
                  <a:moveTo>
                    <a:pt x="865" y="1184"/>
                  </a:moveTo>
                  <a:cubicBezTo>
                    <a:pt x="865" y="1202"/>
                    <a:pt x="850" y="1218"/>
                    <a:pt x="831" y="1218"/>
                  </a:cubicBezTo>
                  <a:cubicBezTo>
                    <a:pt x="812" y="1218"/>
                    <a:pt x="797" y="1202"/>
                    <a:pt x="797" y="1184"/>
                  </a:cubicBezTo>
                  <a:cubicBezTo>
                    <a:pt x="797" y="1165"/>
                    <a:pt x="812" y="1149"/>
                    <a:pt x="831" y="1149"/>
                  </a:cubicBezTo>
                  <a:cubicBezTo>
                    <a:pt x="850" y="1149"/>
                    <a:pt x="865" y="1165"/>
                    <a:pt x="865" y="1184"/>
                  </a:cubicBezTo>
                  <a:close/>
                  <a:moveTo>
                    <a:pt x="694" y="1627"/>
                  </a:moveTo>
                  <a:cubicBezTo>
                    <a:pt x="694" y="1646"/>
                    <a:pt x="679" y="1661"/>
                    <a:pt x="660" y="1661"/>
                  </a:cubicBezTo>
                  <a:cubicBezTo>
                    <a:pt x="641" y="1661"/>
                    <a:pt x="626" y="1646"/>
                    <a:pt x="626" y="1627"/>
                  </a:cubicBezTo>
                  <a:cubicBezTo>
                    <a:pt x="626" y="1608"/>
                    <a:pt x="641" y="1593"/>
                    <a:pt x="660" y="1593"/>
                  </a:cubicBezTo>
                  <a:cubicBezTo>
                    <a:pt x="679" y="1593"/>
                    <a:pt x="694" y="1608"/>
                    <a:pt x="694" y="1627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</p:grpSp>
      <p:sp>
        <p:nvSpPr>
          <p:cNvPr id="319" name="Arrow: Chevron 318">
            <a:extLst>
              <a:ext uri="{FF2B5EF4-FFF2-40B4-BE49-F238E27FC236}">
                <a16:creationId xmlns:a16="http://schemas.microsoft.com/office/drawing/2014/main" id="{D286E87C-D6D8-4173-8930-2B22A169E220}"/>
              </a:ext>
            </a:extLst>
          </p:cNvPr>
          <p:cNvSpPr/>
          <p:nvPr/>
        </p:nvSpPr>
        <p:spPr>
          <a:xfrm>
            <a:off x="4113374" y="2376253"/>
            <a:ext cx="2481948" cy="560293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2000" dirty="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HTML</a:t>
            </a:r>
          </a:p>
        </p:txBody>
      </p:sp>
      <p:sp>
        <p:nvSpPr>
          <p:cNvPr id="322" name="Rectangle: Rounded Corners 321">
            <a:extLst>
              <a:ext uri="{FF2B5EF4-FFF2-40B4-BE49-F238E27FC236}">
                <a16:creationId xmlns:a16="http://schemas.microsoft.com/office/drawing/2014/main" id="{CD9B6B71-AAF4-4B01-854F-2FBED59C8DB2}"/>
              </a:ext>
            </a:extLst>
          </p:cNvPr>
          <p:cNvSpPr/>
          <p:nvPr/>
        </p:nvSpPr>
        <p:spPr>
          <a:xfrm>
            <a:off x="3568988" y="3065661"/>
            <a:ext cx="3585883" cy="63285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1600" dirty="0">
                <a:solidFill>
                  <a:schemeClr val="tx1"/>
                </a:solidFill>
              </a:rPr>
              <a:t>No standardized process to handle structurally incorrect HTML code</a:t>
            </a:r>
          </a:p>
        </p:txBody>
      </p:sp>
      <p:sp>
        <p:nvSpPr>
          <p:cNvPr id="332" name="Rectangle: Rounded Corners 331">
            <a:extLst>
              <a:ext uri="{FF2B5EF4-FFF2-40B4-BE49-F238E27FC236}">
                <a16:creationId xmlns:a16="http://schemas.microsoft.com/office/drawing/2014/main" id="{CDD4A23D-58A0-4220-B86D-11CD714792EF}"/>
              </a:ext>
            </a:extLst>
          </p:cNvPr>
          <p:cNvSpPr/>
          <p:nvPr/>
        </p:nvSpPr>
        <p:spPr>
          <a:xfrm>
            <a:off x="7777206" y="3042324"/>
            <a:ext cx="3585881" cy="648528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1600" dirty="0">
                <a:solidFill>
                  <a:schemeClr val="tx1"/>
                </a:solidFill>
              </a:rPr>
              <a:t>It supports persistent error handling via improvised error handling process.</a:t>
            </a:r>
          </a:p>
        </p:txBody>
      </p:sp>
      <p:cxnSp>
        <p:nvCxnSpPr>
          <p:cNvPr id="342" name="Straight Connector 341">
            <a:extLst>
              <a:ext uri="{FF2B5EF4-FFF2-40B4-BE49-F238E27FC236}">
                <a16:creationId xmlns:a16="http://schemas.microsoft.com/office/drawing/2014/main" id="{3DCEE637-BA0A-4D3E-A903-E7DB63636BCA}"/>
              </a:ext>
            </a:extLst>
          </p:cNvPr>
          <p:cNvCxnSpPr>
            <a:cxnSpLocks/>
          </p:cNvCxnSpPr>
          <p:nvPr/>
        </p:nvCxnSpPr>
        <p:spPr>
          <a:xfrm>
            <a:off x="7466732" y="3087714"/>
            <a:ext cx="0" cy="345124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2" name="Arrow: Chevron 391">
            <a:extLst>
              <a:ext uri="{FF2B5EF4-FFF2-40B4-BE49-F238E27FC236}">
                <a16:creationId xmlns:a16="http://schemas.microsoft.com/office/drawing/2014/main" id="{6C8B44AA-4E10-447F-8878-81EC69B0F77A}"/>
              </a:ext>
            </a:extLst>
          </p:cNvPr>
          <p:cNvSpPr/>
          <p:nvPr/>
        </p:nvSpPr>
        <p:spPr>
          <a:xfrm flipH="1">
            <a:off x="8338963" y="2376252"/>
            <a:ext cx="2481948" cy="560293"/>
          </a:xfrm>
          <a:prstGeom prst="chevron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2000" dirty="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HTML 5</a:t>
            </a:r>
          </a:p>
        </p:txBody>
      </p:sp>
      <p:sp>
        <p:nvSpPr>
          <p:cNvPr id="394" name="Rectangle: Rounded Corners 393">
            <a:extLst>
              <a:ext uri="{FF2B5EF4-FFF2-40B4-BE49-F238E27FC236}">
                <a16:creationId xmlns:a16="http://schemas.microsoft.com/office/drawing/2014/main" id="{D6A1D981-EE62-4815-8AE2-2190A1AFE9D8}"/>
              </a:ext>
            </a:extLst>
          </p:cNvPr>
          <p:cNvSpPr/>
          <p:nvPr/>
        </p:nvSpPr>
        <p:spPr>
          <a:xfrm>
            <a:off x="3561406" y="3781285"/>
            <a:ext cx="3585883" cy="63285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1600" dirty="0">
                <a:solidFill>
                  <a:schemeClr val="tx1"/>
                </a:solidFill>
              </a:rPr>
              <a:t>It’s not mobile friendly.</a:t>
            </a:r>
          </a:p>
        </p:txBody>
      </p:sp>
      <p:sp>
        <p:nvSpPr>
          <p:cNvPr id="395" name="Rectangle: Rounded Corners 394">
            <a:extLst>
              <a:ext uri="{FF2B5EF4-FFF2-40B4-BE49-F238E27FC236}">
                <a16:creationId xmlns:a16="http://schemas.microsoft.com/office/drawing/2014/main" id="{AF02E535-3305-4F5F-82F1-B32428CBB4A9}"/>
              </a:ext>
            </a:extLst>
          </p:cNvPr>
          <p:cNvSpPr/>
          <p:nvPr/>
        </p:nvSpPr>
        <p:spPr>
          <a:xfrm>
            <a:off x="7777206" y="3774990"/>
            <a:ext cx="3585883" cy="63285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1600" dirty="0">
                <a:solidFill>
                  <a:schemeClr val="tx1"/>
                </a:solidFill>
              </a:rPr>
              <a:t>It’s mobile friendly.</a:t>
            </a:r>
          </a:p>
        </p:txBody>
      </p:sp>
      <p:sp>
        <p:nvSpPr>
          <p:cNvPr id="396" name="Rectangle: Rounded Corners 395">
            <a:extLst>
              <a:ext uri="{FF2B5EF4-FFF2-40B4-BE49-F238E27FC236}">
                <a16:creationId xmlns:a16="http://schemas.microsoft.com/office/drawing/2014/main" id="{9DC90F84-3A13-4705-8B82-BD7E55D97652}"/>
              </a:ext>
            </a:extLst>
          </p:cNvPr>
          <p:cNvSpPr/>
          <p:nvPr/>
        </p:nvSpPr>
        <p:spPr>
          <a:xfrm>
            <a:off x="3568988" y="4496909"/>
            <a:ext cx="3585883" cy="63285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1600" dirty="0">
                <a:solidFill>
                  <a:schemeClr val="tx1"/>
                </a:solidFill>
              </a:rPr>
              <a:t>No audio and video support in HTML</a:t>
            </a:r>
          </a:p>
        </p:txBody>
      </p:sp>
      <p:sp>
        <p:nvSpPr>
          <p:cNvPr id="397" name="Rectangle: Rounded Corners 396">
            <a:extLst>
              <a:ext uri="{FF2B5EF4-FFF2-40B4-BE49-F238E27FC236}">
                <a16:creationId xmlns:a16="http://schemas.microsoft.com/office/drawing/2014/main" id="{D562712C-D2B7-4D72-AEEE-0733D0D3F9D9}"/>
              </a:ext>
            </a:extLst>
          </p:cNvPr>
          <p:cNvSpPr/>
          <p:nvPr/>
        </p:nvSpPr>
        <p:spPr>
          <a:xfrm>
            <a:off x="7786176" y="4496909"/>
            <a:ext cx="3585883" cy="63285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1600" dirty="0">
                <a:solidFill>
                  <a:schemeClr val="tx1"/>
                </a:solidFill>
              </a:rPr>
              <a:t>Audio/video elements can be integrated directly onto a web page.</a:t>
            </a:r>
          </a:p>
        </p:txBody>
      </p:sp>
      <p:sp>
        <p:nvSpPr>
          <p:cNvPr id="398" name="Rectangle: Rounded Corners 397">
            <a:extLst>
              <a:ext uri="{FF2B5EF4-FFF2-40B4-BE49-F238E27FC236}">
                <a16:creationId xmlns:a16="http://schemas.microsoft.com/office/drawing/2014/main" id="{A9364630-97B4-4E9E-BD59-9E2667B3B12E}"/>
              </a:ext>
            </a:extLst>
          </p:cNvPr>
          <p:cNvSpPr/>
          <p:nvPr/>
        </p:nvSpPr>
        <p:spPr>
          <a:xfrm>
            <a:off x="3561406" y="5212533"/>
            <a:ext cx="3585883" cy="63285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1600" dirty="0">
                <a:solidFill>
                  <a:schemeClr val="tx1"/>
                </a:solidFill>
              </a:rPr>
              <a:t>It does not support all major browsers.</a:t>
            </a:r>
          </a:p>
        </p:txBody>
      </p:sp>
      <p:sp>
        <p:nvSpPr>
          <p:cNvPr id="399" name="Rectangle: Rounded Corners 398">
            <a:extLst>
              <a:ext uri="{FF2B5EF4-FFF2-40B4-BE49-F238E27FC236}">
                <a16:creationId xmlns:a16="http://schemas.microsoft.com/office/drawing/2014/main" id="{F988158E-D349-4008-9A3B-D902B3B4991A}"/>
              </a:ext>
            </a:extLst>
          </p:cNvPr>
          <p:cNvSpPr/>
          <p:nvPr/>
        </p:nvSpPr>
        <p:spPr>
          <a:xfrm>
            <a:off x="7777204" y="5212533"/>
            <a:ext cx="3585883" cy="63285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1600" dirty="0">
                <a:solidFill>
                  <a:schemeClr val="tx1"/>
                </a:solidFill>
              </a:rPr>
              <a:t>It support by all major web browsers.</a:t>
            </a:r>
          </a:p>
        </p:txBody>
      </p:sp>
      <p:sp>
        <p:nvSpPr>
          <p:cNvPr id="400" name="Rectangle: Rounded Corners 399">
            <a:extLst>
              <a:ext uri="{FF2B5EF4-FFF2-40B4-BE49-F238E27FC236}">
                <a16:creationId xmlns:a16="http://schemas.microsoft.com/office/drawing/2014/main" id="{0DEAF612-CFD2-4AB5-B54F-13F6B702A44C}"/>
              </a:ext>
            </a:extLst>
          </p:cNvPr>
          <p:cNvSpPr/>
          <p:nvPr/>
        </p:nvSpPr>
        <p:spPr>
          <a:xfrm>
            <a:off x="3568988" y="5928157"/>
            <a:ext cx="3585883" cy="63285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1600" dirty="0">
                <a:solidFill>
                  <a:schemeClr val="tx1"/>
                </a:solidFill>
              </a:rPr>
              <a:t>It does not allow JavaScript to run in background.</a:t>
            </a:r>
          </a:p>
        </p:txBody>
      </p:sp>
      <p:sp>
        <p:nvSpPr>
          <p:cNvPr id="401" name="Rectangle: Rounded Corners 400">
            <a:extLst>
              <a:ext uri="{FF2B5EF4-FFF2-40B4-BE49-F238E27FC236}">
                <a16:creationId xmlns:a16="http://schemas.microsoft.com/office/drawing/2014/main" id="{4AF9C2E9-816D-4B76-AFBD-4067DB89F0CC}"/>
              </a:ext>
            </a:extLst>
          </p:cNvPr>
          <p:cNvSpPr/>
          <p:nvPr/>
        </p:nvSpPr>
        <p:spPr>
          <a:xfrm>
            <a:off x="7786175" y="5935816"/>
            <a:ext cx="3585883" cy="63285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1600" dirty="0">
                <a:solidFill>
                  <a:schemeClr val="tx1"/>
                </a:solidFill>
              </a:rPr>
              <a:t>It allows JavaScript to run in background.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5A1A964-8F77-4739-AC4E-8BC0471B5D90}"/>
              </a:ext>
            </a:extLst>
          </p:cNvPr>
          <p:cNvSpPr txBox="1"/>
          <p:nvPr/>
        </p:nvSpPr>
        <p:spPr>
          <a:xfrm>
            <a:off x="5560291" y="1734118"/>
            <a:ext cx="3916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Difference B/W HTML and HTML 5</a:t>
            </a:r>
          </a:p>
        </p:txBody>
      </p:sp>
      <p:sp>
        <p:nvSpPr>
          <p:cNvPr id="26" name="Title 3">
            <a:extLst>
              <a:ext uri="{FF2B5EF4-FFF2-40B4-BE49-F238E27FC236}">
                <a16:creationId xmlns:a16="http://schemas.microsoft.com/office/drawing/2014/main" id="{D243C21C-19F6-4194-B6A9-130E00C17F9C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7773872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Introduction to HTML</a:t>
            </a:r>
          </a:p>
        </p:txBody>
      </p:sp>
    </p:spTree>
    <p:extLst>
      <p:ext uri="{BB962C8B-B14F-4D97-AF65-F5344CB8AC3E}">
        <p14:creationId xmlns:p14="http://schemas.microsoft.com/office/powerpoint/2010/main" val="19409177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TM10001103[[fn=Headlines]]</Template>
  <TotalTime>9345</TotalTime>
  <Words>2189</Words>
  <Application>Microsoft Office PowerPoint</Application>
  <PresentationFormat>Widescreen</PresentationFormat>
  <Paragraphs>348</Paragraphs>
  <Slides>27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9" baseType="lpstr">
      <vt:lpstr>adobe-clean</vt:lpstr>
      <vt:lpstr>-apple-system</vt:lpstr>
      <vt:lpstr>Arial</vt:lpstr>
      <vt:lpstr>Arial Black</vt:lpstr>
      <vt:lpstr>Calibri</vt:lpstr>
      <vt:lpstr>Calibri Light</vt:lpstr>
      <vt:lpstr>Cooper Black</vt:lpstr>
      <vt:lpstr>SAPBook</vt:lpstr>
      <vt:lpstr>SAPRegular</vt:lpstr>
      <vt:lpstr>Segoe UI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MD Junaed</dc:creator>
  <cp:lastModifiedBy>cvedi@soyuztechnologies.com</cp:lastModifiedBy>
  <cp:revision>635</cp:revision>
  <dcterms:created xsi:type="dcterms:W3CDTF">2016-07-10T03:33:26Z</dcterms:created>
  <dcterms:modified xsi:type="dcterms:W3CDTF">2021-05-20T11:23:18Z</dcterms:modified>
</cp:coreProperties>
</file>